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79"/>
            <a:ext cx="7429552" cy="15716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«Детский сад № 36»</a:t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285992"/>
            <a:ext cx="6700862" cy="33528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Тема:«Грибы»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младшая группа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.pinimg.com/736x/5e/6d/17/5e6d170fee1e0631d6d5976218e8ea33--clipart-gnom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714752"/>
            <a:ext cx="2143140" cy="248840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61" y="3236120"/>
            <a:ext cx="3096344" cy="134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PC\Desktop\99.12.18_5_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2874" cy="6917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6144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учить детей предавать форму предмета пластическим способом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028" name="Picture 4" descr="C:\Users\UserPC\Desktop\0_1bb232_608f95fe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643182"/>
            <a:ext cx="332008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Материалы и 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971676"/>
          </a:xfrm>
        </p:spPr>
        <p:txBody>
          <a:bodyPr>
            <a:normAutofit/>
          </a:bodyPr>
          <a:lstStyle/>
          <a:p>
            <a:r>
              <a:rPr lang="ru-RU" dirty="0" smtClean="0"/>
              <a:t>пластилин белого и коричневого цвета;</a:t>
            </a:r>
          </a:p>
          <a:p>
            <a:r>
              <a:rPr lang="ru-RU" dirty="0" smtClean="0"/>
              <a:t>доска для лепки;</a:t>
            </a:r>
          </a:p>
          <a:p>
            <a:r>
              <a:rPr lang="ru-RU" dirty="0" smtClean="0"/>
              <a:t>бумажная салфетка;</a:t>
            </a:r>
          </a:p>
          <a:p>
            <a:r>
              <a:rPr lang="ru-RU" dirty="0" smtClean="0"/>
              <a:t>тряпочка.</a:t>
            </a:r>
            <a:endParaRPr lang="ru-RU" dirty="0"/>
          </a:p>
        </p:txBody>
      </p:sp>
      <p:pic>
        <p:nvPicPr>
          <p:cNvPr id="17411" name="Picture 3" descr="C:\Users\UserPC\Desktop\5D1B72BAF94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643314"/>
            <a:ext cx="3357586" cy="2003453"/>
          </a:xfrm>
          <a:prstGeom prst="rect">
            <a:avLst/>
          </a:prstGeom>
          <a:noFill/>
        </p:spPr>
      </p:pic>
      <p:pic>
        <p:nvPicPr>
          <p:cNvPr id="17416" name="Picture 8" descr="https://cdn2.static1-sima-land.com/items/2007647/1/700-n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000" b="12142"/>
          <a:stretch>
            <a:fillRect/>
          </a:stretch>
        </p:blipFill>
        <p:spPr bwMode="auto">
          <a:xfrm>
            <a:off x="4572000" y="3571876"/>
            <a:ext cx="395111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15304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1.Рассмотрите гриб.</a:t>
            </a:r>
            <a:br>
              <a:rPr lang="ru-RU" dirty="0" smtClean="0"/>
            </a:br>
            <a:r>
              <a:rPr lang="ru-RU" dirty="0" smtClean="0"/>
              <a:t>2.Из каких частей он состоит? (Ножка, шляпка).</a:t>
            </a:r>
            <a:endParaRPr lang="ru-RU" dirty="0"/>
          </a:p>
        </p:txBody>
      </p:sp>
      <p:pic>
        <p:nvPicPr>
          <p:cNvPr id="4" name="Содержимое 3" descr="mushroom-clipart-brown-mushroom-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8512" y="2286000"/>
            <a:ext cx="3244100" cy="384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</p:spPr>
        <p:txBody>
          <a:bodyPr/>
          <a:lstStyle/>
          <a:p>
            <a:r>
              <a:rPr lang="ru-RU" dirty="0" smtClean="0"/>
              <a:t>Лепим шляпку гриба.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1"/>
            <a:ext cx="7972452" cy="1614486"/>
          </a:xfrm>
        </p:spPr>
        <p:txBody>
          <a:bodyPr>
            <a:normAutofit/>
          </a:bodyPr>
          <a:lstStyle/>
          <a:p>
            <a:r>
              <a:rPr lang="ru-RU" dirty="0" smtClean="0"/>
              <a:t>Отщипните кусочек коричневого пластилина, согрейте его, размяв в руках, и скатайте между ладоней круговыми движениями в шарик. </a:t>
            </a:r>
            <a:endParaRPr lang="ru-RU" dirty="0"/>
          </a:p>
        </p:txBody>
      </p:sp>
      <p:pic>
        <p:nvPicPr>
          <p:cNvPr id="4" name="Рисунок 3" descr="Простые поделки из пластилина"/>
          <p:cNvPicPr/>
          <p:nvPr/>
        </p:nvPicPr>
        <p:blipFill>
          <a:blip r:embed="rId2"/>
          <a:srcRect t="1160" r="45834" b="50000"/>
          <a:stretch>
            <a:fillRect/>
          </a:stretch>
        </p:blipFill>
        <p:spPr bwMode="auto">
          <a:xfrm>
            <a:off x="1643042" y="3500438"/>
            <a:ext cx="18573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UserPC\Desktop\IMG_20200519_19054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5094" t="16772" r="22642" b="2725"/>
          <a:stretch>
            <a:fillRect/>
          </a:stretch>
        </p:blipFill>
        <p:spPr bwMode="auto">
          <a:xfrm>
            <a:off x="4643438" y="3429000"/>
            <a:ext cx="235745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043890" cy="12858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Сплющьте ладонью шарик пластилина — это шляпка гриба. </a:t>
            </a:r>
            <a:endParaRPr lang="ru-RU" sz="3200" dirty="0"/>
          </a:p>
        </p:txBody>
      </p:sp>
      <p:pic>
        <p:nvPicPr>
          <p:cNvPr id="20482" name="Picture 2" descr="C:\Users\UserPC\Desktop\IMG_20200519_190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4314" y="2685905"/>
            <a:ext cx="4954385" cy="278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r>
              <a:rPr lang="ru-RU" dirty="0" smtClean="0"/>
              <a:t>Лепим ножку гриба.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5"/>
            <a:ext cx="8115328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Кусочек белого пластилина, размяв пальцами по длине, раскатайте в толстую колбаску между ладоней движением, указанным на рис. 2 стрелками.</a:t>
            </a:r>
          </a:p>
          <a:p>
            <a:endParaRPr lang="ru-RU" dirty="0"/>
          </a:p>
        </p:txBody>
      </p:sp>
      <p:pic>
        <p:nvPicPr>
          <p:cNvPr id="4" name="Рисунок 3" descr="Простые поделки из пластилина"/>
          <p:cNvPicPr/>
          <p:nvPr/>
        </p:nvPicPr>
        <p:blipFill>
          <a:blip r:embed="rId2"/>
          <a:srcRect l="48936" r="2127" b="52396"/>
          <a:stretch>
            <a:fillRect/>
          </a:stretch>
        </p:blipFill>
        <p:spPr bwMode="auto">
          <a:xfrm>
            <a:off x="1071538" y="3429000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PC\Desktop\IMG_20200519_19094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4815" t="10256" r="19800" b="14530"/>
          <a:stretch>
            <a:fillRect/>
          </a:stretch>
        </p:blipFill>
        <p:spPr bwMode="auto">
          <a:xfrm>
            <a:off x="4714876" y="3429000"/>
            <a:ext cx="242889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Соединяем части гриба.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2132856"/>
            <a:ext cx="8229600" cy="642943"/>
          </a:xfrm>
        </p:spPr>
        <p:txBody>
          <a:bodyPr/>
          <a:lstStyle/>
          <a:p>
            <a:r>
              <a:rPr lang="ru-RU" dirty="0" smtClean="0"/>
              <a:t>Прилепите шляпку к ножке.</a:t>
            </a:r>
            <a:endParaRPr lang="ru-RU" dirty="0"/>
          </a:p>
        </p:txBody>
      </p:sp>
      <p:pic>
        <p:nvPicPr>
          <p:cNvPr id="7" name="Picture 2" descr="C:\Users\UserPC\Desktop\IMG_20200519_191016.jpg"/>
          <p:cNvPicPr>
            <a:picLocks noChangeAspect="1" noChangeArrowheads="1"/>
          </p:cNvPicPr>
          <p:nvPr/>
        </p:nvPicPr>
        <p:blipFill>
          <a:blip r:embed="rId2" cstate="print"/>
          <a:srcRect l="14486" t="7260" r="27804" b="18555"/>
          <a:stretch>
            <a:fillRect/>
          </a:stretch>
        </p:blipFill>
        <p:spPr bwMode="auto">
          <a:xfrm>
            <a:off x="2714612" y="2928934"/>
            <a:ext cx="3714776" cy="26860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Окончание занятия.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186766" cy="20002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вытираем руки салфеткой;</a:t>
            </a:r>
          </a:p>
          <a:p>
            <a:r>
              <a:rPr lang="ru-RU" dirty="0" smtClean="0"/>
              <a:t>протираем дощечку для лепки тряпочкой;</a:t>
            </a:r>
          </a:p>
          <a:p>
            <a:r>
              <a:rPr lang="ru-RU" dirty="0" smtClean="0"/>
              <a:t>моем руки мылом.</a:t>
            </a:r>
            <a:endParaRPr lang="ru-RU" dirty="0"/>
          </a:p>
        </p:txBody>
      </p:sp>
      <p:pic>
        <p:nvPicPr>
          <p:cNvPr id="1026" name="Picture 2" descr="C:\Users\UserPC\Desktop\Using-paper-towels-to-dry-hands-768x576.png"/>
          <p:cNvPicPr>
            <a:picLocks noChangeAspect="1" noChangeArrowheads="1"/>
          </p:cNvPicPr>
          <p:nvPr/>
        </p:nvPicPr>
        <p:blipFill>
          <a:blip r:embed="rId2"/>
          <a:srcRect r="2000" b="4000"/>
          <a:stretch>
            <a:fillRect/>
          </a:stretch>
        </p:blipFill>
        <p:spPr bwMode="auto">
          <a:xfrm>
            <a:off x="2357422" y="3571876"/>
            <a:ext cx="350046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</TotalTime>
  <Words>128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         МАДОУ «Детский сад № 36»   </vt:lpstr>
      <vt:lpstr>Цель:</vt:lpstr>
      <vt:lpstr>Материалы и оборудование:</vt:lpstr>
      <vt:lpstr>1.Рассмотрите гриб. 2.Из каких частей он состоит? (Ножка, шляпка).</vt:lpstr>
      <vt:lpstr>Лепим шляпку гриба.</vt:lpstr>
      <vt:lpstr>Сплющьте ладонью шарик пластилина — это шляпка гриба. </vt:lpstr>
      <vt:lpstr>Лепим ножку гриба.</vt:lpstr>
      <vt:lpstr>Соединяем части гриба.</vt:lpstr>
      <vt:lpstr>Окончание занятия.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в 1 младшей группе</dc:title>
  <dc:creator>UserPC</dc:creator>
  <cp:lastModifiedBy>Воспитатель</cp:lastModifiedBy>
  <cp:revision>21</cp:revision>
  <dcterms:created xsi:type="dcterms:W3CDTF">2020-05-17T18:34:31Z</dcterms:created>
  <dcterms:modified xsi:type="dcterms:W3CDTF">2020-06-02T14:00:09Z</dcterms:modified>
</cp:coreProperties>
</file>