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6" r:id="rId14"/>
    <p:sldId id="277" r:id="rId15"/>
    <p:sldId id="267" r:id="rId16"/>
    <p:sldId id="269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824" y="241484"/>
            <a:ext cx="8547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№112»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4156" y="1412776"/>
            <a:ext cx="6884257" cy="175432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марта – мамин день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84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8000">
        <p14:reveal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35" y="701988"/>
            <a:ext cx="5931140" cy="44446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07904" y="332656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Подарок</a:t>
            </a:r>
            <a:r>
              <a:rPr lang="ru-RU" b="1" dirty="0" smtClean="0"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маме: шляпка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6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332656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Мама – руки золотые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02646"/>
            <a:ext cx="3127276" cy="41697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82061"/>
            <a:ext cx="3168352" cy="42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6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88640"/>
            <a:ext cx="305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Познавательно-речевое развитие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845" y="1514507"/>
            <a:ext cx="4825222" cy="3181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4581" y="1725450"/>
            <a:ext cx="4812639" cy="277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7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6147409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33832"/>
            <a:ext cx="6780245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8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31470"/>
            <a:ext cx="361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Социально-коммуникативное развитие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72" y="836712"/>
            <a:ext cx="2609084" cy="473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9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188640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Мамины помощники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57858"/>
            <a:ext cx="7128792" cy="49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1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8592" y="256614"/>
            <a:ext cx="4522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Стенгазета «Самые любимые женщины на свете»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8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79584"/>
            <a:ext cx="5976663" cy="47215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9752" y="476672"/>
            <a:ext cx="5218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Утренник, посвященный Международному женскому дню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8 марта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0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700808"/>
            <a:ext cx="51844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777493"/>
            <a:ext cx="5112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Авторы-разработчики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49424" y="225944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Воспитатели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2 младшей группы №12</a:t>
            </a:r>
          </a:p>
          <a:p>
            <a:pPr algn="ctr"/>
            <a:r>
              <a:rPr lang="ru-RU" sz="24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Ёлгина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Галина Михайловна</a:t>
            </a:r>
          </a:p>
          <a:p>
            <a:pPr algn="ctr"/>
            <a:r>
              <a:rPr lang="ru-RU" sz="24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Поздяева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Светлана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112862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1732" y="200834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Проблема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9012" y="1124744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государственного праздника «8 марта» в работе с детьми дошкольного возраста. В настоящее время необходимо воспитывать у ребенка любовь к родному дому, семье, бабушке, маме с первых лет жизни. Малыш должен понимать, что все хорошее начинается с родного дома и матери – хранительницы домашнего.</a:t>
            </a:r>
          </a:p>
        </p:txBody>
      </p:sp>
    </p:spTree>
    <p:extLst>
      <p:ext uri="{BB962C8B-B14F-4D97-AF65-F5344CB8AC3E}">
        <p14:creationId xmlns:p14="http://schemas.microsoft.com/office/powerpoint/2010/main" val="355076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332656"/>
            <a:ext cx="2318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Цель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340769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Углублять знания детей о культуре и традициях семейных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взаимоотношений.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9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6064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Задачи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83869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любви и уважения к женщине, маме, желания помогать ей, заботиться о ней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сплочению детско-родительских отношений, улучшению контактов между родителями и работниками детского сада.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коммуникативные навыки детей, способствовать развитию речи через выразительное чтение стихов, составление рассказа о маме.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доброжелательное общение в играх, продуктивной совместной деятельности.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детей через пение, художественную деятельность: создание поделок, рисунков и т.д.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активному вовлечению родителей в совместную деятельность с ребенком в условиях семьи и детского сада.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детей к выполнению общественно значимых заданий, к добрым делам для семьи, детского сада.</a:t>
            </a:r>
          </a:p>
        </p:txBody>
      </p:sp>
    </p:spTree>
    <p:extLst>
      <p:ext uri="{BB962C8B-B14F-4D97-AF65-F5344CB8AC3E}">
        <p14:creationId xmlns:p14="http://schemas.microsoft.com/office/powerpoint/2010/main" val="417065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332656"/>
            <a:ext cx="2585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Тип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55679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Краткосрочный</a:t>
            </a:r>
            <a:endParaRPr lang="en-US" sz="4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(</a:t>
            </a:r>
            <a:r>
              <a:rPr lang="ru-RU" sz="4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01 – 14 марта)</a:t>
            </a:r>
            <a:endParaRPr lang="ru-RU" sz="4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4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772816"/>
            <a:ext cx="38026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Ход проекта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7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88640"/>
            <a:ext cx="3600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Художественно-эстетическое развитие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79692"/>
            <a:ext cx="6391365" cy="47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2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19775" y="440668"/>
            <a:ext cx="4104456" cy="54726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5552" y="404664"/>
            <a:ext cx="2872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Аппликация «Портрет мамы»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6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260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2021-03-20T11:50:58Z</dcterms:created>
  <dcterms:modified xsi:type="dcterms:W3CDTF">2021-03-25T19:17:50Z</dcterms:modified>
</cp:coreProperties>
</file>