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80" r:id="rId4"/>
    <p:sldId id="283" r:id="rId5"/>
    <p:sldId id="282" r:id="rId6"/>
    <p:sldId id="279" r:id="rId7"/>
    <p:sldId id="288" r:id="rId8"/>
    <p:sldId id="287" r:id="rId9"/>
    <p:sldId id="286" r:id="rId10"/>
    <p:sldId id="291" r:id="rId11"/>
    <p:sldId id="294" r:id="rId12"/>
    <p:sldId id="293" r:id="rId13"/>
    <p:sldId id="295" r:id="rId14"/>
    <p:sldId id="289" r:id="rId15"/>
    <p:sldId id="28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3136-74AC-4691-81E3-EA326762233A}" type="datetimeFigureOut">
              <a:rPr lang="ru-RU" smtClean="0"/>
              <a:pPr/>
              <a:t>23.01.2020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8021-F3BB-44B4-A4D7-C276763F0F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3136-74AC-4691-81E3-EA326762233A}" type="datetimeFigureOut">
              <a:rPr lang="ru-RU" smtClean="0"/>
              <a:pPr/>
              <a:t>23.01.2020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8021-F3BB-44B4-A4D7-C276763F0F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3136-74AC-4691-81E3-EA326762233A}" type="datetimeFigureOut">
              <a:rPr lang="ru-RU" smtClean="0"/>
              <a:pPr/>
              <a:t>23.01.2020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8021-F3BB-44B4-A4D7-C276763F0F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3136-74AC-4691-81E3-EA326762233A}" type="datetimeFigureOut">
              <a:rPr lang="ru-RU" smtClean="0"/>
              <a:pPr/>
              <a:t>23.01.2020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8021-F3BB-44B4-A4D7-C276763F0F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3136-74AC-4691-81E3-EA326762233A}" type="datetimeFigureOut">
              <a:rPr lang="ru-RU" smtClean="0"/>
              <a:pPr/>
              <a:t>23.01.2020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8021-F3BB-44B4-A4D7-C276763F0F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3136-74AC-4691-81E3-EA326762233A}" type="datetimeFigureOut">
              <a:rPr lang="ru-RU" smtClean="0"/>
              <a:pPr/>
              <a:t>23.01.2020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8021-F3BB-44B4-A4D7-C276763F0F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3136-74AC-4691-81E3-EA326762233A}" type="datetimeFigureOut">
              <a:rPr lang="ru-RU" smtClean="0"/>
              <a:pPr/>
              <a:t>23.01.2020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8021-F3BB-44B4-A4D7-C276763F0F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3136-74AC-4691-81E3-EA326762233A}" type="datetimeFigureOut">
              <a:rPr lang="ru-RU" smtClean="0"/>
              <a:pPr/>
              <a:t>23.01.2020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8021-F3BB-44B4-A4D7-C276763F0F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3136-74AC-4691-81E3-EA326762233A}" type="datetimeFigureOut">
              <a:rPr lang="ru-RU" smtClean="0"/>
              <a:pPr/>
              <a:t>23.01.2020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8021-F3BB-44B4-A4D7-C276763F0F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3136-74AC-4691-81E3-EA326762233A}" type="datetimeFigureOut">
              <a:rPr lang="ru-RU" smtClean="0"/>
              <a:pPr/>
              <a:t>23.01.2020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8021-F3BB-44B4-A4D7-C276763F0F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3136-74AC-4691-81E3-EA326762233A}" type="datetimeFigureOut">
              <a:rPr lang="ru-RU" smtClean="0"/>
              <a:pPr/>
              <a:t>23.01.2020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8021-F3BB-44B4-A4D7-C276763F0F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B3136-74AC-4691-81E3-EA326762233A}" type="datetimeFigureOut">
              <a:rPr lang="ru-RU" smtClean="0"/>
              <a:pPr/>
              <a:t>23.01.2020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68021-F3BB-44B4-A4D7-C276763F0F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ids-children-hands-colour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5776" y="1124744"/>
            <a:ext cx="65882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ПУСТЬ  НАША  ЖИЗНЬ</a:t>
            </a:r>
          </a:p>
          <a:p>
            <a:pPr algn="ctr"/>
            <a:r>
              <a:rPr lang="ru-RU" sz="5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 БУДЕТ </a:t>
            </a:r>
          </a:p>
          <a:p>
            <a:pPr algn="ctr"/>
            <a:r>
              <a:rPr lang="ru-RU" sz="5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 ИНТЕРЕСНОЙ  И  ЯРКОЙ</a:t>
            </a:r>
            <a:endParaRPr lang="ru-RU" sz="5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32656"/>
            <a:ext cx="3841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  <a:ea typeface="Arial Unicode MS" pitchFamily="34" charset="-128"/>
                <a:cs typeface="Arial Unicode MS" pitchFamily="34" charset="-128"/>
              </a:rPr>
              <a:t>ПРОЕКТ В ПОДГОТОВИТЕЛЬНОЙ ГРУППЕ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332656"/>
            <a:ext cx="43749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ВОСПИТАТЕЛИ: СУЛЕЕВА Г.Н. КУЗНЕЦОВА Н.А.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5659128_566e945e1dc32_shutterstok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457199"/>
            <a:ext cx="9144001" cy="6400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26064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Опрос-интервью «я желаю своим родителям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  <p:pic>
        <p:nvPicPr>
          <p:cNvPr id="5" name="Рисунок 4" descr="DSCN9762.JPG"/>
          <p:cNvPicPr>
            <a:picLocks noChangeAspect="1"/>
          </p:cNvPicPr>
          <p:nvPr/>
        </p:nvPicPr>
        <p:blipFill>
          <a:blip r:embed="rId3" cstate="print">
            <a:lum bright="10000" contrast="40000"/>
          </a:blip>
          <a:srcRect b="10101"/>
          <a:stretch>
            <a:fillRect/>
          </a:stretch>
        </p:blipFill>
        <p:spPr>
          <a:xfrm>
            <a:off x="4699104" y="3861048"/>
            <a:ext cx="4444896" cy="2996952"/>
          </a:xfrm>
          <a:prstGeom prst="rect">
            <a:avLst/>
          </a:prstGeom>
        </p:spPr>
      </p:pic>
      <p:pic>
        <p:nvPicPr>
          <p:cNvPr id="6" name="Рисунок 5" descr="DSCN9757.JPG"/>
          <p:cNvPicPr>
            <a:picLocks noChangeAspect="1"/>
          </p:cNvPicPr>
          <p:nvPr/>
        </p:nvPicPr>
        <p:blipFill>
          <a:blip r:embed="rId4" cstate="print">
            <a:lum bright="10000" contrast="40000"/>
          </a:blip>
          <a:srcRect l="5901" t="14300"/>
          <a:stretch>
            <a:fillRect/>
          </a:stretch>
        </p:blipFill>
        <p:spPr>
          <a:xfrm>
            <a:off x="0" y="3735095"/>
            <a:ext cx="4572000" cy="3122906"/>
          </a:xfrm>
          <a:prstGeom prst="rect">
            <a:avLst/>
          </a:prstGeom>
        </p:spPr>
      </p:pic>
      <p:pic>
        <p:nvPicPr>
          <p:cNvPr id="8" name="Рисунок 7" descr="DSCN9766.JPG"/>
          <p:cNvPicPr>
            <a:picLocks noChangeAspect="1"/>
          </p:cNvPicPr>
          <p:nvPr/>
        </p:nvPicPr>
        <p:blipFill>
          <a:blip r:embed="rId5" cstate="print">
            <a:lum bright="10000" contrast="40000"/>
          </a:blip>
          <a:srcRect l="4326" b="16400"/>
          <a:stretch>
            <a:fillRect/>
          </a:stretch>
        </p:blipFill>
        <p:spPr>
          <a:xfrm>
            <a:off x="291764" y="980728"/>
            <a:ext cx="4064212" cy="2663458"/>
          </a:xfrm>
          <a:prstGeom prst="rect">
            <a:avLst/>
          </a:prstGeom>
        </p:spPr>
      </p:pic>
      <p:pic>
        <p:nvPicPr>
          <p:cNvPr id="9" name="Рисунок 8" descr="DSCN9769.JPG"/>
          <p:cNvPicPr>
            <a:picLocks noChangeAspect="1"/>
          </p:cNvPicPr>
          <p:nvPr/>
        </p:nvPicPr>
        <p:blipFill>
          <a:blip r:embed="rId6" cstate="print">
            <a:lum bright="10000" contrast="40000"/>
          </a:blip>
          <a:srcRect l="5201" t="18500"/>
          <a:stretch>
            <a:fillRect/>
          </a:stretch>
        </p:blipFill>
        <p:spPr>
          <a:xfrm>
            <a:off x="5580112" y="908720"/>
            <a:ext cx="2449948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5659128_566e945e1dc32_shutterstok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457199"/>
            <a:ext cx="9144001" cy="6400801"/>
          </a:xfrm>
          <a:prstGeom prst="rect">
            <a:avLst/>
          </a:prstGeom>
        </p:spPr>
      </p:pic>
      <p:pic>
        <p:nvPicPr>
          <p:cNvPr id="3" name="Рисунок 2" descr="DSCN9767.JPG"/>
          <p:cNvPicPr>
            <a:picLocks noChangeAspect="1"/>
          </p:cNvPicPr>
          <p:nvPr/>
        </p:nvPicPr>
        <p:blipFill>
          <a:blip r:embed="rId3" cstate="print">
            <a:lum bright="20000" contrast="40000"/>
          </a:blip>
          <a:srcRect b="10038"/>
          <a:stretch>
            <a:fillRect/>
          </a:stretch>
        </p:blipFill>
        <p:spPr>
          <a:xfrm>
            <a:off x="0" y="260648"/>
            <a:ext cx="9144000" cy="6169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5659128_566e945e1dc32_shutterstok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457199"/>
            <a:ext cx="9144001" cy="6400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3728" y="404664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четверг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134076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Игра «я - всезнайка»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  <p:pic>
        <p:nvPicPr>
          <p:cNvPr id="5" name="Рисунок 4" descr="Questions-to-Ask-When-Hiring-Web-Designers-in-Lagos-Nigeria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5604114" y="4203085"/>
            <a:ext cx="3539886" cy="2654915"/>
          </a:xfrm>
          <a:prstGeom prst="rect">
            <a:avLst/>
          </a:prstGeom>
        </p:spPr>
      </p:pic>
      <p:pic>
        <p:nvPicPr>
          <p:cNvPr id="8" name="Рисунок 7" descr="DSCN9777.JPG"/>
          <p:cNvPicPr>
            <a:picLocks noChangeAspect="1"/>
          </p:cNvPicPr>
          <p:nvPr/>
        </p:nvPicPr>
        <p:blipFill>
          <a:blip r:embed="rId4" cstate="print">
            <a:lum bright="10000" contrast="40000"/>
          </a:blip>
          <a:srcRect t="36303" r="42404"/>
          <a:stretch>
            <a:fillRect/>
          </a:stretch>
        </p:blipFill>
        <p:spPr>
          <a:xfrm>
            <a:off x="0" y="2289309"/>
            <a:ext cx="5508104" cy="4568692"/>
          </a:xfrm>
          <a:prstGeom prst="rect">
            <a:avLst/>
          </a:prstGeom>
        </p:spPr>
      </p:pic>
      <p:pic>
        <p:nvPicPr>
          <p:cNvPr id="9" name="Рисунок 8" descr="DSCN9778.JPG"/>
          <p:cNvPicPr>
            <a:picLocks noChangeAspect="1"/>
          </p:cNvPicPr>
          <p:nvPr/>
        </p:nvPicPr>
        <p:blipFill>
          <a:blip r:embed="rId5" cstate="print">
            <a:lum bright="20000" contrast="40000"/>
          </a:blip>
          <a:srcRect l="25128" t="26900" r="18500"/>
          <a:stretch>
            <a:fillRect/>
          </a:stretch>
        </p:blipFill>
        <p:spPr>
          <a:xfrm>
            <a:off x="5590100" y="260648"/>
            <a:ext cx="3553900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5659128_566e945e1dc32_shutterstok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457199"/>
            <a:ext cx="9144001" cy="6400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484784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Подведение 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итогов акции«просто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так»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  <p:pic>
        <p:nvPicPr>
          <p:cNvPr id="5" name="Рисунок 4" descr="DSCN9773.JPG"/>
          <p:cNvPicPr>
            <a:picLocks noChangeAspect="1"/>
          </p:cNvPicPr>
          <p:nvPr/>
        </p:nvPicPr>
        <p:blipFill>
          <a:blip r:embed="rId3" cstate="print">
            <a:lum bright="10000" contrast="40000"/>
          </a:blip>
          <a:stretch>
            <a:fillRect/>
          </a:stretch>
        </p:blipFill>
        <p:spPr>
          <a:xfrm>
            <a:off x="5004048" y="188640"/>
            <a:ext cx="3851920" cy="2888940"/>
          </a:xfrm>
          <a:prstGeom prst="rect">
            <a:avLst/>
          </a:prstGeom>
        </p:spPr>
      </p:pic>
      <p:pic>
        <p:nvPicPr>
          <p:cNvPr id="6" name="Рисунок 5" descr="DSCN9776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t="45800"/>
          <a:stretch>
            <a:fillRect/>
          </a:stretch>
        </p:blipFill>
        <p:spPr>
          <a:xfrm>
            <a:off x="0" y="3140968"/>
            <a:ext cx="9144000" cy="3717032"/>
          </a:xfrm>
          <a:prstGeom prst="rect">
            <a:avLst/>
          </a:prstGeom>
        </p:spPr>
      </p:pic>
      <p:pic>
        <p:nvPicPr>
          <p:cNvPr id="7" name="Рисунок 6" descr="5a7680e752d4c818222282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tretch>
            <a:fillRect/>
          </a:stretch>
        </p:blipFill>
        <p:spPr>
          <a:xfrm>
            <a:off x="0" y="260648"/>
            <a:ext cx="1475656" cy="1263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5659128_566e945e1dc32_shutterstok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457199"/>
            <a:ext cx="9144001" cy="64008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764704"/>
            <a:ext cx="82444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Думаем, что «Неделя…» получилась целостной и законченной, ведь удалось вовлечь всех сотрудников, родителей и детей.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Что дала «Неделя психологии»? Удовлетворение,  желание реализовывать новые идеи. Потому что она прошла в режиме диалога – целебного стиля общения, столь редкого в нашей суетной жизни. 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n-tolerantnosti-v-2019-godu-foto.pn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2708920"/>
            <a:ext cx="69413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Спасибо за внимание</a:t>
            </a:r>
            <a:endParaRPr lang="ru-RU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5659128_566e945e1dc32_shutterstok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-1" y="457199"/>
            <a:ext cx="9144001" cy="6400801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 rot="10800000" flipV="1">
            <a:off x="611560" y="404664"/>
            <a:ext cx="7992888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  <a:ea typeface="Times New Roman" pitchFamily="18" charset="0"/>
                <a:cs typeface="Times New Roman" pitchFamily="18" charset="0"/>
              </a:rPr>
              <a:t>  Идея Недели: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istral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  <a:ea typeface="Times New Roman" pitchFamily="18" charset="0"/>
                <a:cs typeface="Times New Roman" pitchFamily="18" charset="0"/>
              </a:rPr>
              <a:t>сформировать интерес взрослых к миру ребенка,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istral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  <a:ea typeface="Times New Roman" pitchFamily="18" charset="0"/>
                <a:cs typeface="Times New Roman" pitchFamily="18" charset="0"/>
              </a:rPr>
              <a:t>стремление помогать ему в индивидуально-личностном развитии,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  <a:ea typeface="Times New Roman" pitchFamily="18" charset="0"/>
                <a:cs typeface="Times New Roman" pitchFamily="18" charset="0"/>
              </a:rPr>
              <a:t>повысить интерес детей к психологии.</a:t>
            </a: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istral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unnamed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323528" y="188640"/>
            <a:ext cx="936104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5659128_566e945e1dc32_shutterstok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-1" y="457199"/>
            <a:ext cx="9144001" cy="6400801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 rot="10800000" flipV="1">
            <a:off x="467544" y="476672"/>
            <a:ext cx="820891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36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2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  <a:ea typeface="Times New Roman" pitchFamily="18" charset="0"/>
                <a:cs typeface="Times New Roman" pitchFamily="18" charset="0"/>
              </a:rPr>
              <a:t>Задачи «Недели психологии» 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8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Mistral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  <a:ea typeface="Times New Roman" pitchFamily="18" charset="0"/>
                <a:cs typeface="Times New Roman" pitchFamily="18" charset="0"/>
              </a:rPr>
              <a:t>повысить интерес педагогов и родителей к психологии;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istral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  <a:ea typeface="Times New Roman" pitchFamily="18" charset="0"/>
                <a:cs typeface="Times New Roman" pitchFamily="18" charset="0"/>
              </a:rPr>
              <a:t>формировать интерес взрослых к миру ребенка, стремление помогать ему в индивидуально-личностном развитии;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istral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  <a:ea typeface="Times New Roman" pitchFamily="18" charset="0"/>
                <a:cs typeface="Times New Roman" pitchFamily="18" charset="0"/>
              </a:rPr>
              <a:t>повысить психологическую компетентность педагогов и родителей ДОУ.</a:t>
            </a:r>
            <a:endParaRPr kumimoji="0" lang="ru-RU" sz="32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istral" pitchFamily="66" charset="0"/>
              <a:cs typeface="Arial" pitchFamily="34" charset="0"/>
            </a:endParaRPr>
          </a:p>
        </p:txBody>
      </p:sp>
      <p:pic>
        <p:nvPicPr>
          <p:cNvPr id="4" name="Рисунок 3" descr="unnamed.jpg"/>
          <p:cNvPicPr>
            <a:picLocks noChangeAspect="1"/>
          </p:cNvPicPr>
          <p:nvPr/>
        </p:nvPicPr>
        <p:blipFill>
          <a:blip r:embed="rId3" cstate="print">
            <a:lum bright="20000" contrast="30000"/>
          </a:blip>
          <a:stretch>
            <a:fillRect/>
          </a:stretch>
        </p:blipFill>
        <p:spPr>
          <a:xfrm>
            <a:off x="251520" y="260648"/>
            <a:ext cx="1008112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5659128_566e945e1dc32_shutterstok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-1" y="457199"/>
            <a:ext cx="9144001" cy="6400801"/>
          </a:xfrm>
          <a:prstGeom prst="rect">
            <a:avLst/>
          </a:prstGeom>
        </p:spPr>
      </p:pic>
      <p:pic>
        <p:nvPicPr>
          <p:cNvPr id="3" name="Рисунок 2" descr="DSCN9711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0" y="188640"/>
            <a:ext cx="6528726" cy="4896544"/>
          </a:xfrm>
          <a:prstGeom prst="rect">
            <a:avLst/>
          </a:prstGeom>
        </p:spPr>
      </p:pic>
      <p:pic>
        <p:nvPicPr>
          <p:cNvPr id="4" name="Рисунок 3" descr="DSCN971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11596" b="55057"/>
          <a:stretch>
            <a:fillRect/>
          </a:stretch>
        </p:blipFill>
        <p:spPr>
          <a:xfrm>
            <a:off x="1695638" y="5085185"/>
            <a:ext cx="7088322" cy="1772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0232" y="40466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понедельник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3720" y="141277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Акция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«панорама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добрых дел»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  <p:pic>
        <p:nvPicPr>
          <p:cNvPr id="8" name="Рисунок 7" descr="5a7680e752d4c818222282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rcRect b="68249"/>
          <a:stretch>
            <a:fillRect/>
          </a:stretch>
        </p:blipFill>
        <p:spPr>
          <a:xfrm>
            <a:off x="2339752" y="3933056"/>
            <a:ext cx="3078682" cy="83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5659128_566e945e1dc32_shutterstok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-1" y="457199"/>
            <a:ext cx="9144001" cy="6400801"/>
          </a:xfrm>
          <a:prstGeom prst="rect">
            <a:avLst/>
          </a:prstGeom>
        </p:spPr>
      </p:pic>
      <p:pic>
        <p:nvPicPr>
          <p:cNvPr id="3" name="Рисунок 2" descr="DSCN9697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8285"/>
          <a:stretch>
            <a:fillRect/>
          </a:stretch>
        </p:blipFill>
        <p:spPr>
          <a:xfrm>
            <a:off x="5148064" y="3933057"/>
            <a:ext cx="3576813" cy="2924943"/>
          </a:xfrm>
          <a:prstGeom prst="rect">
            <a:avLst/>
          </a:prstGeom>
        </p:spPr>
      </p:pic>
      <p:pic>
        <p:nvPicPr>
          <p:cNvPr id="4" name="Рисунок 3" descr="DSCN9706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29535"/>
          <a:stretch>
            <a:fillRect/>
          </a:stretch>
        </p:blipFill>
        <p:spPr>
          <a:xfrm>
            <a:off x="0" y="260648"/>
            <a:ext cx="6812617" cy="3600400"/>
          </a:xfrm>
          <a:prstGeom prst="rect">
            <a:avLst/>
          </a:prstGeom>
        </p:spPr>
      </p:pic>
      <p:pic>
        <p:nvPicPr>
          <p:cNvPr id="5" name="Рисунок 4" descr="DSCN9710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395536" y="3933057"/>
            <a:ext cx="3899924" cy="2924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6256" y="1124744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Акция «Просто так»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  <p:pic>
        <p:nvPicPr>
          <p:cNvPr id="7" name="Рисунок 6" descr="5a7680e752d4c818222282.jpg"/>
          <p:cNvPicPr>
            <a:picLocks noChangeAspect="1"/>
          </p:cNvPicPr>
          <p:nvPr/>
        </p:nvPicPr>
        <p:blipFill>
          <a:blip r:embed="rId6" cstate="print">
            <a:lum contrast="30000"/>
          </a:blip>
          <a:srcRect b="68249"/>
          <a:stretch>
            <a:fillRect/>
          </a:stretch>
        </p:blipFill>
        <p:spPr>
          <a:xfrm>
            <a:off x="6892902" y="2564904"/>
            <a:ext cx="2251098" cy="611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5659128_566e945e1dc32_shutterstok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457199"/>
            <a:ext cx="9144001" cy="6400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1720" y="40466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вторник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980728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Акция «корзина настроения»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  <p:pic>
        <p:nvPicPr>
          <p:cNvPr id="11" name="Рисунок 10" descr="DSCN9717.JPG"/>
          <p:cNvPicPr>
            <a:picLocks noChangeAspect="1"/>
          </p:cNvPicPr>
          <p:nvPr/>
        </p:nvPicPr>
        <p:blipFill>
          <a:blip r:embed="rId3" cstate="print">
            <a:lum bright="20000" contrast="40000"/>
          </a:blip>
          <a:srcRect l="12988" t="9051" r="7476"/>
          <a:stretch>
            <a:fillRect/>
          </a:stretch>
        </p:blipFill>
        <p:spPr>
          <a:xfrm>
            <a:off x="5785500" y="260648"/>
            <a:ext cx="3358500" cy="2880320"/>
          </a:xfrm>
          <a:prstGeom prst="rect">
            <a:avLst/>
          </a:prstGeom>
        </p:spPr>
      </p:pic>
      <p:pic>
        <p:nvPicPr>
          <p:cNvPr id="12" name="Рисунок 11" descr="DSCN9724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l="11413" t="17450"/>
          <a:stretch>
            <a:fillRect/>
          </a:stretch>
        </p:blipFill>
        <p:spPr>
          <a:xfrm>
            <a:off x="0" y="1700808"/>
            <a:ext cx="5220072" cy="3648234"/>
          </a:xfrm>
          <a:prstGeom prst="rect">
            <a:avLst/>
          </a:prstGeom>
        </p:spPr>
      </p:pic>
      <p:pic>
        <p:nvPicPr>
          <p:cNvPr id="13" name="Рисунок 12" descr="DSCN9723.JPG"/>
          <p:cNvPicPr>
            <a:picLocks noChangeAspect="1"/>
          </p:cNvPicPr>
          <p:nvPr/>
        </p:nvPicPr>
        <p:blipFill>
          <a:blip r:embed="rId5" cstate="print">
            <a:lum bright="10000" contrast="40000"/>
          </a:blip>
          <a:srcRect t="20600" r="23226"/>
          <a:stretch>
            <a:fillRect/>
          </a:stretch>
        </p:blipFill>
        <p:spPr>
          <a:xfrm>
            <a:off x="4427984" y="3200055"/>
            <a:ext cx="4716016" cy="3657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5659128_566e945e1dc32_shutterstok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457199"/>
            <a:ext cx="9144001" cy="64008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404664"/>
            <a:ext cx="4804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«детский сад через мир чувств»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  <p:pic>
        <p:nvPicPr>
          <p:cNvPr id="5" name="Рисунок 4" descr="DSCN9720.JPG"/>
          <p:cNvPicPr>
            <a:picLocks noChangeAspect="1"/>
          </p:cNvPicPr>
          <p:nvPr/>
        </p:nvPicPr>
        <p:blipFill>
          <a:blip r:embed="rId3" cstate="print">
            <a:lum bright="10000" contrast="40000"/>
          </a:blip>
          <a:srcRect t="33600"/>
          <a:stretch>
            <a:fillRect/>
          </a:stretch>
        </p:blipFill>
        <p:spPr>
          <a:xfrm>
            <a:off x="0" y="2304256"/>
            <a:ext cx="9144000" cy="4553744"/>
          </a:xfrm>
          <a:prstGeom prst="rect">
            <a:avLst/>
          </a:prstGeom>
        </p:spPr>
      </p:pic>
      <p:pic>
        <p:nvPicPr>
          <p:cNvPr id="6" name="Рисунок 5" descr="DSCN9727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t="24706" b="20601"/>
          <a:stretch>
            <a:fillRect/>
          </a:stretch>
        </p:blipFill>
        <p:spPr>
          <a:xfrm>
            <a:off x="5580112" y="188640"/>
            <a:ext cx="3319727" cy="2420888"/>
          </a:xfrm>
          <a:prstGeom prst="rect">
            <a:avLst/>
          </a:prstGeom>
        </p:spPr>
      </p:pic>
      <p:pic>
        <p:nvPicPr>
          <p:cNvPr id="7" name="Рисунок 6" descr="1500x500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tretch>
            <a:fillRect/>
          </a:stretch>
        </p:blipFill>
        <p:spPr>
          <a:xfrm>
            <a:off x="1331640" y="980728"/>
            <a:ext cx="3008906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5659128_566e945e1dc32_shutterstok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457199"/>
            <a:ext cx="9144001" cy="6400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5816" y="476672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среда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119675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Акция «ларец радости»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  <p:pic>
        <p:nvPicPr>
          <p:cNvPr id="5" name="Рисунок 4" descr="DSCN9730.JPG"/>
          <p:cNvPicPr>
            <a:picLocks noChangeAspect="1"/>
          </p:cNvPicPr>
          <p:nvPr/>
        </p:nvPicPr>
        <p:blipFill>
          <a:blip r:embed="rId3" cstate="print">
            <a:lum bright="10000" contrast="40000"/>
          </a:blip>
          <a:srcRect l="17713" t="14300" r="4326"/>
          <a:stretch>
            <a:fillRect/>
          </a:stretch>
        </p:blipFill>
        <p:spPr>
          <a:xfrm>
            <a:off x="5148064" y="3563584"/>
            <a:ext cx="3995936" cy="3294416"/>
          </a:xfrm>
          <a:prstGeom prst="rect">
            <a:avLst/>
          </a:prstGeom>
        </p:spPr>
      </p:pic>
      <p:pic>
        <p:nvPicPr>
          <p:cNvPr id="8" name="Рисунок 7" descr="DSCN9737.JPG"/>
          <p:cNvPicPr>
            <a:picLocks noChangeAspect="1"/>
          </p:cNvPicPr>
          <p:nvPr/>
        </p:nvPicPr>
        <p:blipFill>
          <a:blip r:embed="rId4" cstate="print">
            <a:lum bright="10000" contrast="40000"/>
          </a:blip>
          <a:srcRect l="20863" t="14300" r="2751"/>
          <a:stretch>
            <a:fillRect/>
          </a:stretch>
        </p:blipFill>
        <p:spPr>
          <a:xfrm>
            <a:off x="5436096" y="237011"/>
            <a:ext cx="3707904" cy="3119980"/>
          </a:xfrm>
          <a:prstGeom prst="rect">
            <a:avLst/>
          </a:prstGeom>
        </p:spPr>
      </p:pic>
      <p:pic>
        <p:nvPicPr>
          <p:cNvPr id="9" name="Рисунок 8" descr="DSCN9742.JPG"/>
          <p:cNvPicPr>
            <a:picLocks noChangeAspect="1"/>
          </p:cNvPicPr>
          <p:nvPr/>
        </p:nvPicPr>
        <p:blipFill>
          <a:blip r:embed="rId5" cstate="print">
            <a:lum bright="20000" contrast="40000"/>
          </a:blip>
          <a:srcRect l="17713" t="23750" r="10626"/>
          <a:stretch>
            <a:fillRect/>
          </a:stretch>
        </p:blipFill>
        <p:spPr>
          <a:xfrm>
            <a:off x="0" y="2852936"/>
            <a:ext cx="5018761" cy="4005065"/>
          </a:xfrm>
          <a:prstGeom prst="rect">
            <a:avLst/>
          </a:prstGeom>
        </p:spPr>
      </p:pic>
      <p:pic>
        <p:nvPicPr>
          <p:cNvPr id="11" name="Рисунок 10" descr="1470836758.jpg"/>
          <p:cNvPicPr>
            <a:picLocks noChangeAspect="1"/>
          </p:cNvPicPr>
          <p:nvPr/>
        </p:nvPicPr>
        <p:blipFill>
          <a:blip r:embed="rId6" cstate="print">
            <a:lum contrast="30000"/>
          </a:blip>
          <a:stretch>
            <a:fillRect/>
          </a:stretch>
        </p:blipFill>
        <p:spPr>
          <a:xfrm>
            <a:off x="0" y="332656"/>
            <a:ext cx="1700808" cy="1700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5659128_566e945e1dc32_shutterstok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457199"/>
            <a:ext cx="9144001" cy="6400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40466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Акция «большая стирка»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  <p:pic>
        <p:nvPicPr>
          <p:cNvPr id="5" name="Рисунок 4" descr="DSCN9746.JPG"/>
          <p:cNvPicPr>
            <a:picLocks noChangeAspect="1"/>
          </p:cNvPicPr>
          <p:nvPr/>
        </p:nvPicPr>
        <p:blipFill>
          <a:blip r:embed="rId3" cstate="print">
            <a:lum bright="20000" contrast="40000"/>
          </a:blip>
          <a:srcRect t="13251" r="2751"/>
          <a:stretch>
            <a:fillRect/>
          </a:stretch>
        </p:blipFill>
        <p:spPr>
          <a:xfrm>
            <a:off x="0" y="3645024"/>
            <a:ext cx="4802484" cy="3212976"/>
          </a:xfrm>
          <a:prstGeom prst="rect">
            <a:avLst/>
          </a:prstGeom>
        </p:spPr>
      </p:pic>
      <p:pic>
        <p:nvPicPr>
          <p:cNvPr id="6" name="Рисунок 5" descr="DSCN9748.JPG"/>
          <p:cNvPicPr>
            <a:picLocks noChangeAspect="1"/>
          </p:cNvPicPr>
          <p:nvPr/>
        </p:nvPicPr>
        <p:blipFill>
          <a:blip r:embed="rId4" cstate="print">
            <a:lum bright="10000" contrast="40000"/>
          </a:blip>
          <a:srcRect l="20863" t="12201" b="15350"/>
          <a:stretch>
            <a:fillRect/>
          </a:stretch>
        </p:blipFill>
        <p:spPr>
          <a:xfrm>
            <a:off x="4788024" y="150088"/>
            <a:ext cx="4355975" cy="2990879"/>
          </a:xfrm>
          <a:prstGeom prst="rect">
            <a:avLst/>
          </a:prstGeom>
        </p:spPr>
      </p:pic>
      <p:pic>
        <p:nvPicPr>
          <p:cNvPr id="8" name="Рисунок 7" descr="DSCN9750.JPG"/>
          <p:cNvPicPr>
            <a:picLocks noChangeAspect="1"/>
          </p:cNvPicPr>
          <p:nvPr/>
        </p:nvPicPr>
        <p:blipFill>
          <a:blip r:embed="rId5" cstate="print">
            <a:lum bright="20000" contrast="40000"/>
          </a:blip>
          <a:srcRect r="12988"/>
          <a:stretch>
            <a:fillRect/>
          </a:stretch>
        </p:blipFill>
        <p:spPr>
          <a:xfrm>
            <a:off x="4998730" y="3284984"/>
            <a:ext cx="4145270" cy="3573016"/>
          </a:xfrm>
          <a:prstGeom prst="rect">
            <a:avLst/>
          </a:prstGeom>
        </p:spPr>
      </p:pic>
      <p:pic>
        <p:nvPicPr>
          <p:cNvPr id="9" name="Рисунок 8" descr="DSCN9752.JPG"/>
          <p:cNvPicPr>
            <a:picLocks noChangeAspect="1"/>
          </p:cNvPicPr>
          <p:nvPr/>
        </p:nvPicPr>
        <p:blipFill>
          <a:blip r:embed="rId6" cstate="print">
            <a:lum bright="10000" contrast="40000"/>
          </a:blip>
          <a:srcRect t="16400" b="13251"/>
          <a:stretch>
            <a:fillRect/>
          </a:stretch>
        </p:blipFill>
        <p:spPr>
          <a:xfrm>
            <a:off x="0" y="1182001"/>
            <a:ext cx="4499992" cy="2374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169</Words>
  <Application>Microsoft Office PowerPoint</Application>
  <PresentationFormat>Экран (4:3)</PresentationFormat>
  <Paragraphs>38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Галя</dc:creator>
  <cp:lastModifiedBy>Галя</cp:lastModifiedBy>
  <cp:revision>63</cp:revision>
  <dcterms:created xsi:type="dcterms:W3CDTF">2020-01-20T16:37:12Z</dcterms:created>
  <dcterms:modified xsi:type="dcterms:W3CDTF">2020-01-23T16:19:36Z</dcterms:modified>
</cp:coreProperties>
</file>