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0" r:id="rId4"/>
    <p:sldId id="263" r:id="rId5"/>
    <p:sldId id="265" r:id="rId6"/>
    <p:sldId id="266" r:id="rId7"/>
    <p:sldId id="267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74" d="100"/>
          <a:sy n="74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280" y="4077072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67336" y="4585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2411760" y="1556792"/>
            <a:ext cx="65527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336" y="4585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556792"/>
            <a:ext cx="65527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280" y="2996952"/>
            <a:ext cx="6301208" cy="110202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Рисование на тему:</a:t>
            </a:r>
            <a:br>
              <a:rPr lang="ru-RU" sz="4800" b="1" dirty="0" smtClean="0"/>
            </a:br>
            <a:r>
              <a:rPr lang="ru-RU" sz="4800" dirty="0" smtClean="0"/>
              <a:t>«Композиция </a:t>
            </a:r>
            <a:r>
              <a:rPr lang="ru-RU" sz="4800" dirty="0"/>
              <a:t>с цветами и птицами</a:t>
            </a:r>
            <a:r>
              <a:rPr lang="ru-RU" sz="4800" dirty="0" smtClean="0"/>
              <a:t>»</a:t>
            </a:r>
            <a:br>
              <a:rPr lang="ru-RU" sz="4800" dirty="0" smtClean="0"/>
            </a:br>
            <a:r>
              <a:rPr lang="ru-RU" sz="1800" dirty="0" smtClean="0"/>
              <a:t>для детей 6-7 лет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495339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Подготовила: Педагог дополнительного образования Мельникова О.П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3"/>
            <a:ext cx="3124572" cy="233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548680"/>
            <a:ext cx="6192688" cy="118522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Программное содержание: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Продолжать знакомить детей с народным декоративно-прикладным искусством. Учить создавать декоративную композицию в определенной цветовой гамме (теплой или холодной). Закреплять умение работать всей кистью и ее концом, передавать оттенки цвета. Развивать эстетическое восприятие, чувство прекрасного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Материал: </a:t>
            </a:r>
            <a:r>
              <a:rPr lang="ru-RU" sz="2400" dirty="0" smtClean="0">
                <a:solidFill>
                  <a:schemeClr val="tx1"/>
                </a:solidFill>
              </a:rPr>
              <a:t>альбомный лист бумаги, акварель, карандаш, кисти, баночка с водой.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11232" y="332656"/>
            <a:ext cx="72008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Сегодня </a:t>
            </a:r>
            <a:r>
              <a:rPr lang="ru-RU" sz="2600" dirty="0">
                <a:solidFill>
                  <a:schemeClr val="tx1"/>
                </a:solidFill>
              </a:rPr>
              <a:t>мы будем рисовать композицию с цветами и птицами по мотивам народной </a:t>
            </a:r>
            <a:r>
              <a:rPr lang="ru-RU" sz="2600" dirty="0" smtClean="0">
                <a:solidFill>
                  <a:schemeClr val="tx1"/>
                </a:solidFill>
              </a:rPr>
              <a:t>росписи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96" y="2132856"/>
            <a:ext cx="3797312" cy="406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60648"/>
            <a:ext cx="6552728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Сначала </a:t>
            </a:r>
            <a:r>
              <a:rPr lang="ru-RU" dirty="0">
                <a:solidFill>
                  <a:schemeClr val="tx1"/>
                </a:solidFill>
              </a:rPr>
              <a:t>делаем эскиз композиции в карандаше. Рисуем голову, туловище и хвост птицы. Затем добавляем цветы.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997676" cy="448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60648"/>
            <a:ext cx="6552728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Черным цветом  закрасим </a:t>
            </a:r>
            <a:r>
              <a:rPr lang="ru-RU" dirty="0">
                <a:solidFill>
                  <a:schemeClr val="tx1"/>
                </a:solidFill>
              </a:rPr>
              <a:t>туловище птицы, хвост </a:t>
            </a:r>
            <a:r>
              <a:rPr lang="ru-RU" dirty="0" smtClean="0">
                <a:solidFill>
                  <a:schemeClr val="tx1"/>
                </a:solidFill>
              </a:rPr>
              <a:t>сделаем </a:t>
            </a:r>
            <a:r>
              <a:rPr lang="ru-RU" dirty="0">
                <a:solidFill>
                  <a:schemeClr val="tx1"/>
                </a:solidFill>
              </a:rPr>
              <a:t>синий, крыло </a:t>
            </a:r>
            <a:r>
              <a:rPr lang="ru-RU" dirty="0" smtClean="0">
                <a:solidFill>
                  <a:schemeClr val="tx1"/>
                </a:solidFill>
              </a:rPr>
              <a:t>холодно-розовое.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20" y="1844824"/>
            <a:ext cx="3388260" cy="48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336" y="332656"/>
            <a:ext cx="6552728" cy="4752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Набираем на </a:t>
            </a:r>
            <a:r>
              <a:rPr lang="ru-RU" sz="2400" dirty="0">
                <a:solidFill>
                  <a:schemeClr val="tx1"/>
                </a:solidFill>
              </a:rPr>
              <a:t>кисть краску, </a:t>
            </a:r>
            <a:r>
              <a:rPr lang="ru-RU" sz="2400" dirty="0" smtClean="0">
                <a:solidFill>
                  <a:schemeClr val="tx1"/>
                </a:solidFill>
              </a:rPr>
              <a:t>рисуем круг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закрашиваем его</a:t>
            </a:r>
            <a:r>
              <a:rPr lang="ru-RU" sz="2400" dirty="0">
                <a:solidFill>
                  <a:schemeClr val="tx1"/>
                </a:solidFill>
              </a:rPr>
              <a:t>. Теперь набираю цвет темнее и рисую края цветка, а также его середину.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004180"/>
            <a:ext cx="3134167" cy="482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5552" y="836712"/>
            <a:ext cx="6552728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Наша работа готова!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0"/>
            <a:ext cx="3448294" cy="467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51564c9ddffae33344735d06f634d9f81ee49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160</Words>
  <Application>Microsoft Office PowerPoint</Application>
  <PresentationFormat>Экран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Рисование на тему: «Композиция с цветами и птицами» для детей 6-7 лет</vt:lpstr>
      <vt:lpstr>Программное 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Атрибуты художника</dc:title>
  <dc:creator>obstinate</dc:creator>
  <dc:description>Шаблон презентации с сайта https://presentation-creation.ru/</dc:description>
  <cp:lastModifiedBy>Методист</cp:lastModifiedBy>
  <cp:revision>499</cp:revision>
  <dcterms:created xsi:type="dcterms:W3CDTF">2018-02-25T09:09:03Z</dcterms:created>
  <dcterms:modified xsi:type="dcterms:W3CDTF">2020-04-29T12:36:54Z</dcterms:modified>
</cp:coreProperties>
</file>