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59" r:id="rId4"/>
    <p:sldId id="263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A130F-24F7-47CF-B208-657D7FB2DD0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ADCF-69E5-446C-874E-DCED43FB8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41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F4DDE4-4571-416A-956B-8231E72967C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25144"/>
            <a:ext cx="856895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9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>МАДОУ «Детский </a:t>
            </a: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>сад № </a:t>
            </a: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>36»</a:t>
            </a: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/>
            </a:r>
            <a:b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/>
            </a:r>
            <a:b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>ОО «Познавательное развитие»</a:t>
            </a:r>
            <a:b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>ФЭМП </a:t>
            </a:r>
            <a:b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>на тему: </a:t>
            </a:r>
            <a:b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>«Что лишнее ?»</a:t>
            </a:r>
            <a:b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  <a:t>1 младшая группа </a:t>
            </a:r>
            <a:b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100" dirty="0" smtClean="0">
                <a:latin typeface="Times New Roman" pitchFamily="18" charset="0"/>
                <a:cs typeface="Aharoni" panose="02010803020104030203" pitchFamily="2" charset="-79"/>
              </a:rPr>
              <a:t/>
            </a:r>
            <a:br>
              <a:rPr lang="ru-RU" sz="3100" dirty="0" smtClean="0">
                <a:latin typeface="Times New Roman" pitchFamily="18" charset="0"/>
                <a:cs typeface="Aharoni" panose="02010803020104030203" pitchFamily="2" charset="-79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Крыжимская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Н.К.,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воспитатель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996951"/>
            <a:ext cx="8712968" cy="2088233"/>
          </a:xfrm>
        </p:spPr>
        <p:txBody>
          <a:bodyPr>
            <a:normAutofit/>
          </a:bodyPr>
          <a:lstStyle/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7504" y="1268760"/>
            <a:ext cx="8784976" cy="2160240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учить выделять сходства и различия между предметами.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043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683568" y="332657"/>
            <a:ext cx="7848872" cy="7200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лишнее 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73863" y="1484784"/>
            <a:ext cx="5983845" cy="511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1052736"/>
            <a:ext cx="6324600" cy="488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3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722313" y="476672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Покажи квадрат, круг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треугольник.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9849"/>
            <a:ext cx="8280920" cy="369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</TotalTime>
  <Words>26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                    МАДОУ «Детский сад № 36»  ОО «Познавательное развитие» ФЭМП  на тему:  «Что лишнее ?» 1 младшая группа                                                       выполнила: Крыжимская Н.К.,                                                                  воспитатель </vt:lpstr>
      <vt:lpstr>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общеобразовательное учреждение «Детский сад № 40»     ФЭМП  1 младшая группа</dc:title>
  <dc:creator>User</dc:creator>
  <cp:lastModifiedBy>Воспитатель</cp:lastModifiedBy>
  <cp:revision>16</cp:revision>
  <dcterms:created xsi:type="dcterms:W3CDTF">2020-05-17T16:03:01Z</dcterms:created>
  <dcterms:modified xsi:type="dcterms:W3CDTF">2020-06-02T14:15:28Z</dcterms:modified>
</cp:coreProperties>
</file>