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5" r:id="rId2"/>
    <p:sldId id="257" r:id="rId3"/>
    <p:sldId id="258" r:id="rId4"/>
    <p:sldId id="259" r:id="rId5"/>
    <p:sldId id="260" r:id="rId6"/>
    <p:sldId id="271" r:id="rId7"/>
    <p:sldId id="296" r:id="rId8"/>
    <p:sldId id="261" r:id="rId9"/>
    <p:sldId id="262" r:id="rId10"/>
    <p:sldId id="273" r:id="rId11"/>
    <p:sldId id="274" r:id="rId12"/>
    <p:sldId id="275" r:id="rId13"/>
    <p:sldId id="276" r:id="rId14"/>
    <p:sldId id="278" r:id="rId15"/>
    <p:sldId id="277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3" r:id="rId27"/>
    <p:sldId id="292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14" autoAdjust="0"/>
    <p:restoredTop sz="90295" autoAdjust="0"/>
  </p:normalViewPr>
  <p:slideViewPr>
    <p:cSldViewPr snapToGrid="0">
      <p:cViewPr varScale="1">
        <p:scale>
          <a:sx n="62" d="100"/>
          <a:sy n="62" d="100"/>
        </p:scale>
        <p:origin x="-85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735C0-D9C0-4D92-B88F-1DA11F823B8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2CC19-B3F8-47EF-BE3B-8A0F38D2FC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2028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2CC19-B3F8-47EF-BE3B-8A0F38D2FC1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08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2CC19-B3F8-47EF-BE3B-8A0F38D2FC1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686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993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28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390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831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47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99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70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81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918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67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706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2884F-BB88-4D9B-B7B1-38840E56ABA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D1E3E-9495-4425-A18B-CBCBF890D5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18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32" y="0"/>
            <a:ext cx="121921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5164"/>
            <a:ext cx="10515600" cy="6465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10" descr="DSC08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968" y="1313963"/>
            <a:ext cx="3688405" cy="49178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9812" y="230063"/>
            <a:ext cx="9491461" cy="1608466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8981" y="466929"/>
            <a:ext cx="9052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Министерство образования Республики Мордовия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48655" y="1408053"/>
            <a:ext cx="5671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Портфолио</a:t>
            </a:r>
            <a:br>
              <a:rPr lang="ru-RU" sz="2400" b="1" dirty="0"/>
            </a:br>
            <a:r>
              <a:rPr lang="ru-RU" sz="2400" b="1" dirty="0"/>
              <a:t>Пономаревой Ольги </a:t>
            </a:r>
            <a:r>
              <a:rPr lang="ru-RU" sz="2400" b="1" dirty="0" err="1"/>
              <a:t>Демьяновны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36204" y="2736503"/>
            <a:ext cx="58463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воспитателя</a:t>
            </a:r>
          </a:p>
          <a:p>
            <a:pPr algn="ctr"/>
            <a:r>
              <a:rPr lang="ru-RU" sz="2400" dirty="0"/>
              <a:t> Структурного подразделения </a:t>
            </a:r>
          </a:p>
          <a:p>
            <a:pPr algn="ctr"/>
            <a:r>
              <a:rPr lang="ru-RU" sz="2400" dirty="0"/>
              <a:t>«Детский сад №17 комбинированного вида»</a:t>
            </a:r>
            <a:br>
              <a:rPr lang="ru-RU" sz="2400" dirty="0"/>
            </a:br>
            <a:r>
              <a:rPr lang="ru-RU" sz="2400" dirty="0"/>
              <a:t>МБДОУ</a:t>
            </a:r>
            <a:br>
              <a:rPr lang="ru-RU" sz="2400" dirty="0"/>
            </a:br>
            <a:r>
              <a:rPr lang="ru-RU" sz="2400" dirty="0"/>
              <a:t>«Детский сад «Радуга» комбинированного вида»</a:t>
            </a:r>
          </a:p>
          <a:p>
            <a:pPr algn="ctr"/>
            <a:r>
              <a:rPr lang="ru-RU" sz="2400" dirty="0"/>
              <a:t>Рузаевского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xmlns="" val="39190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317" y="989044"/>
            <a:ext cx="6074229" cy="14835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«Рузаевская газета»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6066" y="3064818"/>
            <a:ext cx="6407060" cy="2319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681" y="1617274"/>
            <a:ext cx="5086763" cy="44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8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952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4. Результаты участия воспитанников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5034" y="1343369"/>
            <a:ext cx="3721044" cy="5133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992" y="1353299"/>
            <a:ext cx="3713846" cy="51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01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79086" cy="6909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6" t="1443"/>
          <a:stretch/>
        </p:blipFill>
        <p:spPr>
          <a:xfrm>
            <a:off x="1838527" y="787069"/>
            <a:ext cx="3619681" cy="5054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7" b="1365"/>
          <a:stretch/>
        </p:blipFill>
        <p:spPr>
          <a:xfrm>
            <a:off x="6965004" y="772282"/>
            <a:ext cx="3570051" cy="50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3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6590" y="538843"/>
            <a:ext cx="4298819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34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543" y="0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5. Наличие авторских программ, методических пособий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02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 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9396" y="1643894"/>
            <a:ext cx="3721604" cy="51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7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77" y="410547"/>
            <a:ext cx="3600385" cy="50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9247" y="774442"/>
            <a:ext cx="7635755" cy="55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9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1033"/>
            <a:ext cx="12279086" cy="6909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786" y="961053"/>
            <a:ext cx="3742881" cy="5150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435" y="102637"/>
            <a:ext cx="5051365" cy="3670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7531" y="2755578"/>
            <a:ext cx="5847620" cy="39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6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dirty="0" smtClean="0">
                <a:cs typeface="Times New Roman" panose="02020603050405020304" pitchFamily="18" charset="0"/>
              </a:rPr>
            </a:br>
            <a:r>
              <a:rPr lang="ru-RU" dirty="0" smtClean="0">
                <a:cs typeface="Times New Roman" panose="02020603050405020304" pitchFamily="18" charset="0"/>
              </a:rPr>
              <a:t>мастер - классов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7174" y="1690688"/>
            <a:ext cx="3555767" cy="48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9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543" y="0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8. Экспертная деятельность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6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1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5164"/>
            <a:ext cx="10515600" cy="6465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694" y="517242"/>
            <a:ext cx="4533089" cy="5659721"/>
          </a:xfrm>
        </p:spPr>
      </p:pic>
    </p:spTree>
    <p:extLst>
      <p:ext uri="{BB962C8B-B14F-4D97-AF65-F5344CB8AC3E}">
        <p14:creationId xmlns:p14="http://schemas.microsoft.com/office/powerpoint/2010/main" xmlns="" val="30792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/>
            </a:r>
            <a:br>
              <a:rPr lang="ru-RU" dirty="0" smtClean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/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 smtClean="0">
                <a:cs typeface="Times New Roman" panose="02020603050405020304" pitchFamily="18" charset="0"/>
              </a:rPr>
              <a:t>9.Общественно – педагогическая активность педагога: участие в комиссиях, педагогических сообществах, в жюри конкурсов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7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2203" y="-51033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708219"/>
            <a:ext cx="2952307" cy="4062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6533" y="1685061"/>
            <a:ext cx="2952307" cy="4062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4866" y="1690688"/>
            <a:ext cx="2952307" cy="406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7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4103" y="-51033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0159" y="1026264"/>
            <a:ext cx="3990521" cy="5491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440" y="1024228"/>
            <a:ext cx="3992000" cy="54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1033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106" y="0"/>
            <a:ext cx="11284734" cy="105156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 семей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721" y="925392"/>
            <a:ext cx="4106239" cy="56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05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593" y="1"/>
            <a:ext cx="9991134" cy="10327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13. Участие педагога </a:t>
            </a:r>
            <a:br>
              <a:rPr lang="ru-RU" dirty="0" smtClean="0">
                <a:cs typeface="Times New Roman" panose="02020603050405020304" pitchFamily="18" charset="0"/>
              </a:rPr>
            </a:br>
            <a:r>
              <a:rPr lang="ru-RU" dirty="0" smtClean="0">
                <a:cs typeface="Times New Roman" panose="02020603050405020304" pitchFamily="18" charset="0"/>
              </a:rPr>
              <a:t>в профессиональных конкурса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3593" y="1032777"/>
            <a:ext cx="4005931" cy="5526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3117" y="1032776"/>
            <a:ext cx="4005931" cy="55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6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943831" cy="72809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411" y="1051908"/>
            <a:ext cx="6324162" cy="4469363"/>
          </a:xfrm>
          <a:prstGeom prst="rect">
            <a:avLst/>
          </a:prstGeom>
        </p:spPr>
      </p:pic>
      <p:pic>
        <p:nvPicPr>
          <p:cNvPr id="1026" name="Picture 2" descr="https://upload2.schoolrm.ru/resize_cache/1304057/c3bed4c46e3bebf9034448fed65e7b8e/iblock/a4a/a4a145c1f9c9535051705fa15eec0024/0bcc1d247dcf32cd4e00db9e6085dfe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475" y="738251"/>
            <a:ext cx="3773356" cy="53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83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9" t="2127" r="-907" b="-348"/>
          <a:stretch/>
        </p:blipFill>
        <p:spPr>
          <a:xfrm>
            <a:off x="986528" y="599228"/>
            <a:ext cx="4215805" cy="5488468"/>
          </a:xfrm>
          <a:prstGeom prst="rect">
            <a:avLst/>
          </a:prstGeom>
        </p:spPr>
      </p:pic>
      <p:pic>
        <p:nvPicPr>
          <p:cNvPr id="1026" name="Picture 2" descr="https://upload2.schoolrm.ru/resize_cache/1272329/c3bed4c46e3bebf9034448fed65e7b8e/iblock/1b8/1b8b27425e7e3be7264d4422db69013b/6424f509f62ad94523230322aa4010f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" t="1016" r="1697" b="1194"/>
          <a:stretch/>
        </p:blipFill>
        <p:spPr bwMode="auto">
          <a:xfrm>
            <a:off x="6624536" y="615762"/>
            <a:ext cx="3949429" cy="54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78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79086" cy="68997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0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14. Награды и поощрения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7" t="1286" r="-3117" b="-1286"/>
          <a:stretch/>
        </p:blipFill>
        <p:spPr>
          <a:xfrm>
            <a:off x="1086657" y="1142652"/>
            <a:ext cx="3744670" cy="5293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6"/>
          <a:stretch/>
        </p:blipFill>
        <p:spPr>
          <a:xfrm>
            <a:off x="5924145" y="1142652"/>
            <a:ext cx="3695970" cy="52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5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6" y="0"/>
            <a:ext cx="12279086" cy="6909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0"/>
          <a:stretch/>
        </p:blipFill>
        <p:spPr>
          <a:xfrm>
            <a:off x="3647871" y="279207"/>
            <a:ext cx="4535075" cy="64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31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" y="0"/>
            <a:ext cx="121921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Представление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1147" y="1544774"/>
            <a:ext cx="3162129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477" y="1544774"/>
            <a:ext cx="31621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1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Инновационный педагогический опыт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950" y="1474238"/>
            <a:ext cx="11868539" cy="4749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+mj-lt"/>
              </a:rPr>
              <a:t>«Развитие мелкой моторики детей </a:t>
            </a:r>
          </a:p>
          <a:p>
            <a:pPr marL="0" indent="0" algn="ctr">
              <a:buNone/>
            </a:pPr>
            <a:r>
              <a:rPr lang="ru-RU" sz="3600" dirty="0" smtClean="0">
                <a:latin typeface="+mj-lt"/>
              </a:rPr>
              <a:t>дошкольного возраста»</a:t>
            </a:r>
          </a:p>
          <a:p>
            <a:pPr marL="0" indent="0" algn="ctr">
              <a:buNone/>
            </a:pPr>
            <a:r>
              <a:rPr lang="ru-RU" sz="3600" dirty="0" smtClean="0">
                <a:latin typeface="+mj-lt"/>
              </a:rPr>
              <a:t>Пономаревой О. Д. </a:t>
            </a:r>
          </a:p>
          <a:p>
            <a:pPr marL="0" indent="0" algn="ctr">
              <a:buNone/>
            </a:pPr>
            <a:r>
              <a:rPr lang="ru-RU" sz="3600" dirty="0" smtClean="0">
                <a:latin typeface="+mj-lt"/>
              </a:rPr>
              <a:t>представлен </a:t>
            </a:r>
            <a:r>
              <a:rPr lang="ru-RU" sz="3600" dirty="0">
                <a:latin typeface="+mj-lt"/>
              </a:rPr>
              <a:t>на сайте </a:t>
            </a:r>
            <a:endParaRPr lang="ru-RU" sz="3600" dirty="0" smtClean="0">
              <a:latin typeface="+mj-lt"/>
            </a:endParaRPr>
          </a:p>
          <a:p>
            <a:pPr marL="0" indent="0" algn="ctr">
              <a:buNone/>
            </a:pPr>
            <a:r>
              <a:rPr lang="ru-RU" sz="3600" dirty="0">
                <a:latin typeface="+mj-lt"/>
              </a:rPr>
              <a:t/>
            </a:r>
            <a:br>
              <a:rPr lang="ru-RU" sz="3600" dirty="0">
                <a:latin typeface="+mj-lt"/>
              </a:rPr>
            </a:br>
            <a:r>
              <a:rPr lang="en-US" sz="3200" dirty="0">
                <a:latin typeface="+mj-lt"/>
              </a:rPr>
              <a:t>https://ds17ruz.schoolrm.ru/sveden/employees/19266/208166/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4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" y="0"/>
            <a:ext cx="12192104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012" y="388576"/>
            <a:ext cx="10478278" cy="6156621"/>
          </a:xfrm>
        </p:spPr>
      </p:pic>
    </p:spTree>
    <p:extLst>
      <p:ext uri="{BB962C8B-B14F-4D97-AF65-F5344CB8AC3E}">
        <p14:creationId xmlns:p14="http://schemas.microsoft.com/office/powerpoint/2010/main" xmlns="" val="13676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657"/>
            <a:ext cx="12192104" cy="6890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1. Участие в инновационной (экспериментальной ) деятельности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6054" y="1786440"/>
            <a:ext cx="3310712" cy="4437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890" y="1786440"/>
            <a:ext cx="3331225" cy="44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8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0478"/>
            <a:ext cx="12192104" cy="6890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8572" y="0"/>
            <a:ext cx="4778188" cy="65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5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" y="0"/>
            <a:ext cx="121921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2. Наставничество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9938" y="1461174"/>
            <a:ext cx="4265381" cy="5136688"/>
          </a:xfrm>
        </p:spPr>
      </p:pic>
      <p:sp>
        <p:nvSpPr>
          <p:cNvPr id="4" name="Прямоугольник 3"/>
          <p:cNvSpPr/>
          <p:nvPr/>
        </p:nvSpPr>
        <p:spPr>
          <a:xfrm>
            <a:off x="404204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4204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11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085" y="-1"/>
            <a:ext cx="12279086" cy="69090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3. Наличие публикаций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752" y="1313105"/>
            <a:ext cx="3705366" cy="5241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1903" y="1313105"/>
            <a:ext cx="3607313" cy="5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8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139</Words>
  <Application>Microsoft Office PowerPoint</Application>
  <PresentationFormat>Произвольный</PresentationFormat>
  <Paragraphs>33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</vt:lpstr>
      <vt:lpstr> </vt:lpstr>
      <vt:lpstr>Представление</vt:lpstr>
      <vt:lpstr>Инновационный педагогический опыт</vt:lpstr>
      <vt:lpstr>Слайд 5</vt:lpstr>
      <vt:lpstr>1. Участие в инновационной (экспериментальной ) деятельности</vt:lpstr>
      <vt:lpstr>Слайд 7</vt:lpstr>
      <vt:lpstr>2. Наставничество</vt:lpstr>
      <vt:lpstr>3. Наличие публикаций</vt:lpstr>
      <vt:lpstr>«Рузаевская газета»</vt:lpstr>
      <vt:lpstr>4. Результаты участия воспитанников</vt:lpstr>
      <vt:lpstr>Слайд 12</vt:lpstr>
      <vt:lpstr>Слайд 13</vt:lpstr>
      <vt:lpstr>5. Наличие авторских программ, методических пособий</vt:lpstr>
      <vt:lpstr>6.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 )</vt:lpstr>
      <vt:lpstr>Слайд 16</vt:lpstr>
      <vt:lpstr>Слайд 17</vt:lpstr>
      <vt:lpstr>7. Проведение открытых занятий,  мастер - классов</vt:lpstr>
      <vt:lpstr>8. Экспертная деятельность</vt:lpstr>
      <vt:lpstr>  9.Общественно – педагогическая активность педагога: участие в комиссиях, педагогических сообществах, в жюри конкурсов</vt:lpstr>
      <vt:lpstr>10. Позитивные результаты работы  с воспитанниками</vt:lpstr>
      <vt:lpstr>11. Качество взаимодействия с родителями</vt:lpstr>
      <vt:lpstr>12. Работа с детьми из социально – неблагополучных семей</vt:lpstr>
      <vt:lpstr>13. Участие педагога  в профессиональных конкурсах</vt:lpstr>
      <vt:lpstr>Слайд 25</vt:lpstr>
      <vt:lpstr>Слайд 26</vt:lpstr>
      <vt:lpstr>14. Награды и поощрения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</dc:title>
  <dc:creator>Пользователь Windows</dc:creator>
  <cp:lastModifiedBy>Сергей</cp:lastModifiedBy>
  <cp:revision>64</cp:revision>
  <dcterms:created xsi:type="dcterms:W3CDTF">2019-11-21T15:10:49Z</dcterms:created>
  <dcterms:modified xsi:type="dcterms:W3CDTF">2020-03-26T17:10:48Z</dcterms:modified>
</cp:coreProperties>
</file>