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3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19" autoAdjust="0"/>
  </p:normalViewPr>
  <p:slideViewPr>
    <p:cSldViewPr>
      <p:cViewPr varScale="1">
        <p:scale>
          <a:sx n="63" d="100"/>
          <a:sy n="63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C8389-475F-438B-B666-225E1C36F25B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40609-FFAB-4F83-B915-4278655D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40609-FFAB-4F83-B915-4278655D837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8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ОСЕНЬ В ГОСТИ К НАм ПРишла\autumn-leaves-23007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0"/>
            <a:ext cx="9179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41201" y="620688"/>
            <a:ext cx="721042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</a:t>
            </a:r>
            <a:b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 – детский сад №14»</a:t>
            </a:r>
            <a:b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МБДОУ «Детский сад «Радуга» комбинированного вида»</a:t>
            </a:r>
            <a:b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 smtClean="0">
              <a:solidFill>
                <a:srgbClr val="C00000"/>
              </a:solidFill>
              <a:latin typeface="Calibri Ligh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16832"/>
            <a:ext cx="7637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80"/>
              </a:spcBef>
              <a:spcAft>
                <a:spcPts val="2040"/>
              </a:spcAft>
            </a:pPr>
            <a:r>
              <a:rPr lang="ru-RU" sz="4000" b="1" kern="1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Фотоотчет выставки                             «</a:t>
            </a:r>
            <a:r>
              <a:rPr lang="ru-RU" sz="4000" b="1" kern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нам осень подарила»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4413" y="2348880"/>
            <a:ext cx="9144001" cy="47180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sz="5800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Выполнили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воспитатели средней группы: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Панина О. В.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Сучкова  С.Ю.</a:t>
            </a:r>
            <a:endParaRPr lang="ru-RU" sz="2000" b="1" dirty="0">
              <a:solidFill>
                <a:srgbClr val="9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ОСЕНЬ В ГОСТИ К НАм ПРишла\autumn-leaves-23007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0"/>
            <a:ext cx="9179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1\Desktop\ЭТО САДИК\ЧТО НАМ ОСЕНЬ ПОДАРИЛА\IMG_87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20" y="1196752"/>
            <a:ext cx="8068036" cy="5378690"/>
          </a:xfrm>
          <a:prstGeom prst="rect">
            <a:avLst/>
          </a:prstGeom>
          <a:noFill/>
          <a:ln w="38100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699792" y="260648"/>
            <a:ext cx="4297216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Поделка «Гусеница»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ОСЕНЬ В ГОСТИ К НАм ПРишла\autumn-leaves-23007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0"/>
            <a:ext cx="9179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1\Desktop\ЭТО САДИК\ЧТО НАМ ОСЕНЬ ПОДАРИЛА\Родители\IMG_89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2" r="9162"/>
          <a:stretch/>
        </p:blipFill>
        <p:spPr bwMode="auto">
          <a:xfrm>
            <a:off x="3004552" y="1340768"/>
            <a:ext cx="5583168" cy="5259745"/>
          </a:xfrm>
          <a:prstGeom prst="rect">
            <a:avLst/>
          </a:prstGeom>
          <a:noFill/>
          <a:ln w="38100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096793" y="157064"/>
            <a:ext cx="539868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Поделка «Веселый ёжик»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Свитиных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ОСЕНЬ В ГОСТИ К НАм ПРишла\autumn-leaves-23007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0"/>
            <a:ext cx="9179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1\Desktop\ЭТО САДИК\ЧТО НАМ ОСЕНЬ ПОДАРИЛА\Родители\IMG_89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r="12147"/>
          <a:stretch/>
        </p:blipFill>
        <p:spPr bwMode="auto">
          <a:xfrm>
            <a:off x="2936747" y="1484784"/>
            <a:ext cx="5718776" cy="4928304"/>
          </a:xfrm>
          <a:prstGeom prst="rect">
            <a:avLst/>
          </a:prstGeom>
          <a:noFill/>
          <a:ln w="38100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096793" y="157064"/>
            <a:ext cx="539868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Поделка «Запасливый ёжик»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Козлов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ых.</a:t>
            </a:r>
            <a:endParaRPr lang="ru-RU" altLang="ru-RU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ОСЕНЬ В ГОСТИ К НАм ПРишла\autumn-leaves-23007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0"/>
            <a:ext cx="9179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1\Desktop\ЭТО САДИК\ЧТО НАМ ОСЕНЬ ПОДАРИЛА\Родители\IMG_89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r="11781"/>
          <a:stretch/>
        </p:blipFill>
        <p:spPr bwMode="auto">
          <a:xfrm>
            <a:off x="2888000" y="1196752"/>
            <a:ext cx="5616624" cy="5261203"/>
          </a:xfrm>
          <a:prstGeom prst="rect">
            <a:avLst/>
          </a:prstGeom>
          <a:noFill/>
          <a:ln w="38100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411760" y="0"/>
            <a:ext cx="6480720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Поделка «Удивительное рядом»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Черноусовых.</a:t>
            </a:r>
            <a:endParaRPr lang="ru-RU" altLang="ru-RU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ОСЕНЬ В ГОСТИ К НАм ПРишла\autumn-leaves-23007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0"/>
            <a:ext cx="9179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1\Desktop\ЭТО САДИК\ЧТО НАМ ОСЕНЬ ПОДАРИЛА\Родители\IMG_89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8" r="11995"/>
          <a:stretch/>
        </p:blipFill>
        <p:spPr bwMode="auto">
          <a:xfrm>
            <a:off x="2555776" y="1340768"/>
            <a:ext cx="5906224" cy="5147902"/>
          </a:xfrm>
          <a:prstGeom prst="rect">
            <a:avLst/>
          </a:prstGeom>
          <a:noFill/>
          <a:ln w="38100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411760" y="157064"/>
            <a:ext cx="626469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Поделка «Волшебный цветок»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Капкаевых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ОСЕНЬ В ГОСТИ К НАм ПРишла\autumn-leaves-23007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0"/>
            <a:ext cx="9179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1\Desktop\ЭТО САДИК\ЧТО НАМ ОСЕНЬ ПОДАРИЛА\Родители\IMG_89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4" r="5388"/>
          <a:stretch/>
        </p:blipFill>
        <p:spPr bwMode="auto">
          <a:xfrm>
            <a:off x="2483768" y="1268760"/>
            <a:ext cx="5989692" cy="5257716"/>
          </a:xfrm>
          <a:prstGeom prst="rect">
            <a:avLst/>
          </a:prstGeom>
          <a:noFill/>
          <a:ln w="38100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779271" y="19904"/>
            <a:ext cx="539868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Поделка «Осеннее утро»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Михайловых.</a:t>
            </a:r>
            <a:endParaRPr lang="ru-RU" altLang="ru-RU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ОСЕНЬ В ГОСТИ К НАм ПРишла\autumn-leaves-23007-1920x1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0"/>
            <a:ext cx="9179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1\Desktop\ЭТО САДИК\ЧТО НАМ ОСЕНЬ ПОДАРИЛА\Родители\IMG_89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 r="9053"/>
          <a:stretch/>
        </p:blipFill>
        <p:spPr bwMode="auto">
          <a:xfrm>
            <a:off x="2303904" y="1124744"/>
            <a:ext cx="6209977" cy="5380784"/>
          </a:xfrm>
          <a:prstGeom prst="rect">
            <a:avLst/>
          </a:prstGeom>
          <a:noFill/>
          <a:ln w="38100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55776" y="-99392"/>
            <a:ext cx="539868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Поделка «Мама милая моя»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Гуськовых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ОСЕНЬ В ГОСТИ К НАм ПРишла\autumn-leaves-23007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0"/>
            <a:ext cx="9179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1\Desktop\ЭТО САДИК\ЧТО НАМ ОСЕНЬ ПОДАРИЛА\Родители\IMG_89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6" r="10468"/>
          <a:stretch/>
        </p:blipFill>
        <p:spPr bwMode="auto">
          <a:xfrm>
            <a:off x="2191897" y="1124744"/>
            <a:ext cx="6336704" cy="5443539"/>
          </a:xfrm>
          <a:prstGeom prst="rect">
            <a:avLst/>
          </a:prstGeom>
          <a:noFill/>
          <a:ln w="38100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664746" y="-171400"/>
            <a:ext cx="539868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Поделка «Хитрая лисичка»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Малаховых.</a:t>
            </a:r>
            <a:endParaRPr lang="ru-RU" altLang="ru-RU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ОСЕНЬ В ГОСТИ К НАм ПРишла\autumn-leaves-23007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995713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/>
                <a:ea typeface="Calibri"/>
              </a:rPr>
              <a:t>Спасибо всем ребятам и их родителям за проявленную фантазию, творчество и мастерство перевоплощения из обычных овощей, фруктов, каштанов, шишек в </a:t>
            </a:r>
            <a:r>
              <a:rPr lang="ru-RU" b="1" dirty="0" err="1">
                <a:solidFill>
                  <a:srgbClr val="C00000"/>
                </a:solidFill>
                <a:latin typeface="Arial"/>
                <a:ea typeface="Calibri"/>
              </a:rPr>
              <a:t>шедерв</a:t>
            </a:r>
            <a:r>
              <a:rPr lang="ru-RU" b="1" dirty="0">
                <a:solidFill>
                  <a:srgbClr val="C00000"/>
                </a:solidFill>
                <a:latin typeface="Arial"/>
                <a:ea typeface="Calibri"/>
              </a:rPr>
              <a:t> искусства.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3200" y="3284984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Bef>
                <a:spcPts val="1020"/>
              </a:spcBef>
              <a:spcAft>
                <a:spcPts val="1020"/>
              </a:spcAft>
            </a:pPr>
            <a:r>
              <a:rPr lang="ru-RU" b="1" dirty="0">
                <a:solidFill>
                  <a:srgbClr val="C00000"/>
                </a:solidFill>
                <a:latin typeface="Arial"/>
                <a:ea typeface="Times New Roman"/>
              </a:rPr>
              <a:t>Такие мероприятия сближают детей и взрослых, увлекая совместным делом-сбором и представлением экспонатов для выставки.</a:t>
            </a:r>
            <a:endParaRPr lang="ru-RU" b="1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87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ОСЕНЬ В ГОСТИ К НАм ПРишла\autumn-leaves-23007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0"/>
            <a:ext cx="9179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23320" y="2022878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Bef>
                <a:spcPts val="1020"/>
              </a:spcBef>
              <a:spcAft>
                <a:spcPts val="102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СПАСИБО ЗА ВНИМАНИЕ.</a:t>
            </a:r>
            <a:endParaRPr lang="ru-RU" sz="32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ОСЕНЬ В ГОСТИ К НАм ПРишла\autumn-leaves-23007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0"/>
            <a:ext cx="9179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836712"/>
            <a:ext cx="6696744" cy="589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Наступило самое красивое время года - </a:t>
            </a:r>
            <a:r>
              <a:rPr lang="ru-RU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осень.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Осень </a:t>
            </a:r>
            <a:r>
              <a:rPr lang="ru-RU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любит желтые, красные, оранжевые краски, а как любит она осыпать все золотом. Осень – щедрая пора. Она дарит тугие колосья, сладкие яблоки и острый перец, толстощекие тыквы и сахарные арбузы. Да, много чего даёт она людям. Преподносит щедрые дары за наши ратные труды.</a:t>
            </a:r>
            <a:endParaRPr lang="ru-RU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Осень окрашивает не только листья на деревьях, но и плоды. Все собирают урожай, и некоторые даже не подозревают какие замечательные интересные поделки можно смастерить из овощей и фруктов! </a:t>
            </a:r>
            <a:r>
              <a:rPr lang="ru-RU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У нас детском саду в средней группе «Цыплята» в октябре </a:t>
            </a:r>
            <a:r>
              <a:rPr lang="ru-RU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прошла выставка поделок и рисунков с родителями </a:t>
            </a:r>
            <a:r>
              <a:rPr lang="ru-RU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"Что </a:t>
            </a:r>
            <a:r>
              <a:rPr lang="ru-RU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нам осень подарила</a:t>
            </a:r>
            <a:r>
              <a:rPr lang="ru-RU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?".</a:t>
            </a: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На выставке дети </a:t>
            </a:r>
            <a:r>
              <a:rPr lang="ru-RU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продемонстрировали </a:t>
            </a:r>
            <a:r>
              <a:rPr lang="ru-RU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свои поделки, выполненные совместно с родителями. Все поделки интересны, оригинальны, </a:t>
            </a:r>
            <a:r>
              <a:rPr lang="ru-RU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красочны, они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сделаны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из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овощей, фруктов и природного материала.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ОСЕНЬ В ГОСТИ К НАм ПРишла\autumn-leaves-23007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0"/>
            <a:ext cx="9179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99792" y="991666"/>
            <a:ext cx="5904656" cy="4874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Цель выставки: создание условий для развития познавательных и творческих способностей детей в процессе совместной детско-взрослой деятельности.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Задачи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228600">
              <a:lnSpc>
                <a:spcPct val="115000"/>
              </a:lnSpc>
              <a:spcBef>
                <a:spcPts val="1020"/>
              </a:spcBef>
              <a:spcAft>
                <a:spcPts val="102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• обогатить представление об овощах, фруктах;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• обогатить словарь за счет обозначения качеств фруктов и овощей 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(вкус, цвет, величина и т. д.)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228600">
              <a:lnSpc>
                <a:spcPct val="115000"/>
              </a:lnSpc>
              <a:spcBef>
                <a:spcPts val="1020"/>
              </a:spcBef>
              <a:spcAft>
                <a:spcPts val="102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• развивать связную речь через составление описательных загадок об овощах и фруктах;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228600">
              <a:lnSpc>
                <a:spcPct val="115000"/>
              </a:lnSpc>
              <a:spcBef>
                <a:spcPts val="1020"/>
              </a:spcBef>
              <a:spcAft>
                <a:spcPts val="102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• развивать творческие способности детей.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ОСЕНЬ В ГОСТИ К НАм ПРишла\autumn-leaves-23007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0"/>
            <a:ext cx="9179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ЭТО САДИК\ЧТО НАМ ОСЕНЬ ПОДАРИЛА\IMG_87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7122" r="2530"/>
          <a:stretch/>
        </p:blipFill>
        <p:spPr bwMode="auto">
          <a:xfrm>
            <a:off x="790375" y="1484784"/>
            <a:ext cx="7712075" cy="5119817"/>
          </a:xfrm>
          <a:prstGeom prst="rect">
            <a:avLst/>
          </a:prstGeom>
          <a:noFill/>
          <a:ln w="38100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41199" y="548680"/>
            <a:ext cx="721042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Уголок  природы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ОСЕНЬ В ГОСТИ К НАм ПРишла\autumn-leaves-23007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0"/>
            <a:ext cx="9179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\Desktop\ЭТО САДИК\ЧТО НАМ ОСЕНЬ ПОДАРИЛА\IMG_87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3" y="1196752"/>
            <a:ext cx="7731090" cy="5154060"/>
          </a:xfrm>
          <a:prstGeom prst="rect">
            <a:avLst/>
          </a:prstGeom>
          <a:noFill/>
          <a:ln w="38100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7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ОСЕНЬ В ГОСТИ К НАм ПРишла\autumn-leaves-23007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0"/>
            <a:ext cx="9179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ЭТО САДИК\ЧТО НАМ ОСЕНЬ ПОДАРИЛА\IMG_8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64" y="1412776"/>
            <a:ext cx="7918948" cy="5279299"/>
          </a:xfrm>
          <a:prstGeom prst="rect">
            <a:avLst/>
          </a:prstGeom>
          <a:noFill/>
          <a:ln w="38100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010719" y="320080"/>
            <a:ext cx="721042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Тематическая выставка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уголке  природы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ОСЕНЬ В ГОСТИ К НАм ПРишла\autumn-leaves-23007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0"/>
            <a:ext cx="9179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1\Desktop\ЭТО САДИК\ЧТО НАМ ОСЕНЬ ПОДАРИЛА\IMG_87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7" r="51470"/>
          <a:stretch/>
        </p:blipFill>
        <p:spPr bwMode="auto">
          <a:xfrm>
            <a:off x="3720832" y="1052736"/>
            <a:ext cx="4710299" cy="5518412"/>
          </a:xfrm>
          <a:prstGeom prst="rect">
            <a:avLst/>
          </a:prstGeom>
          <a:noFill/>
          <a:ln w="38100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45277" y="116632"/>
            <a:ext cx="4297216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Поделка «Дары осени»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ОСЕНЬ В ГОСТИ К НАм ПРишла\autumn-leaves-23007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0"/>
            <a:ext cx="9179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\Desktop\ЭТО САДИК\ЧТО НАМ ОСЕНЬ ПОДАРИЛА\IMG_87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0" t="10407" r="10711" b="5460"/>
          <a:stretch/>
        </p:blipFill>
        <p:spPr bwMode="auto">
          <a:xfrm>
            <a:off x="2635384" y="1412776"/>
            <a:ext cx="5867401" cy="4831081"/>
          </a:xfrm>
          <a:prstGeom prst="rect">
            <a:avLst/>
          </a:prstGeom>
          <a:noFill/>
          <a:ln w="38100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868784" y="332656"/>
            <a:ext cx="5400599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Поделка «Веселый заяц»</a:t>
            </a:r>
            <a:endParaRPr lang="ru-RU" altLang="ru-RU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ОСЕНЬ В ГОСТИ К НАм ПРишла\autumn-leaves-23007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0"/>
            <a:ext cx="9179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1\Desktop\ЭТО САДИК\ЧТО НАМ ОСЕНЬ ПОДАРИЛА\IMG_87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2" t="37915" r="2366" b="3744"/>
          <a:stretch/>
        </p:blipFill>
        <p:spPr bwMode="auto">
          <a:xfrm>
            <a:off x="3203848" y="1412776"/>
            <a:ext cx="5184576" cy="4882336"/>
          </a:xfrm>
          <a:prstGeom prst="rect">
            <a:avLst/>
          </a:prstGeom>
          <a:noFill/>
          <a:ln w="38100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771800" y="476672"/>
            <a:ext cx="5976664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Поделка «По морям, по волнам»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148</Words>
  <Application>Microsoft Office PowerPoint</Application>
  <PresentationFormat>Экран (4:3)</PresentationFormat>
  <Paragraphs>37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</cp:revision>
  <dcterms:created xsi:type="dcterms:W3CDTF">2018-10-16T15:59:30Z</dcterms:created>
  <dcterms:modified xsi:type="dcterms:W3CDTF">2018-10-17T09:25:31Z</dcterms:modified>
</cp:coreProperties>
</file>