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0" r:id="rId2"/>
    <p:sldId id="261" r:id="rId3"/>
    <p:sldId id="262" r:id="rId4"/>
    <p:sldId id="264" r:id="rId5"/>
    <p:sldId id="265" r:id="rId6"/>
    <p:sldId id="266" r:id="rId7"/>
    <p:sldId id="267" r:id="rId8"/>
    <p:sldId id="268" r:id="rId9"/>
    <p:sldId id="263" r:id="rId10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99E"/>
    <a:srgbClr val="EDD98F"/>
    <a:srgbClr val="DEBA86"/>
    <a:srgbClr val="BE730E"/>
    <a:srgbClr val="CC9900"/>
    <a:srgbClr val="B3D83C"/>
    <a:srgbClr val="99CC00"/>
    <a:srgbClr val="FFCC66"/>
    <a:srgbClr val="FFEEB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ags" Target="tags/tag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B06E-B76E-4FA1-9DF3-F9574803EAB0}" type="datetimeFigureOut">
              <a:rPr lang="ru-RU" smtClean="0"/>
              <a:t>17.09.2022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85503-CCAC-44BA-8EF0-19459B1D9F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8702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85503-CCAC-44BA-8EF0-19459B1D9F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38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/>
              <a:pPr/>
              <a:t>17.09.2022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6.jpeg" /><Relationship Id="rId4" Type="http://schemas.openxmlformats.org/officeDocument/2006/relationships/image" Target="../media/image5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7" Type="http://schemas.openxmlformats.org/officeDocument/2006/relationships/image" Target="../media/image1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0.jpeg" /><Relationship Id="rId5" Type="http://schemas.openxmlformats.org/officeDocument/2006/relationships/image" Target="../media/image9.jpeg" /><Relationship Id="rId4" Type="http://schemas.openxmlformats.org/officeDocument/2006/relationships/image" Target="../media/image8.jpeg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 /><Relationship Id="rId3" Type="http://schemas.openxmlformats.org/officeDocument/2006/relationships/image" Target="../media/image3.png" /><Relationship Id="rId7" Type="http://schemas.openxmlformats.org/officeDocument/2006/relationships/image" Target="../media/image15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jpeg" /><Relationship Id="rId5" Type="http://schemas.openxmlformats.org/officeDocument/2006/relationships/image" Target="../media/image13.jpeg" /><Relationship Id="rId10" Type="http://schemas.openxmlformats.org/officeDocument/2006/relationships/image" Target="../media/image18.jpeg" /><Relationship Id="rId4" Type="http://schemas.openxmlformats.org/officeDocument/2006/relationships/image" Target="../media/image12.jpeg" /><Relationship Id="rId9" Type="http://schemas.openxmlformats.org/officeDocument/2006/relationships/image" Target="../media/image17.jpe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 /><Relationship Id="rId3" Type="http://schemas.openxmlformats.org/officeDocument/2006/relationships/image" Target="../media/image3.png" /><Relationship Id="rId7" Type="http://schemas.openxmlformats.org/officeDocument/2006/relationships/image" Target="../media/image23.jpeg" /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22.jpeg" /><Relationship Id="rId5" Type="http://schemas.openxmlformats.org/officeDocument/2006/relationships/image" Target="../media/image21.jpeg" /><Relationship Id="rId10" Type="http://schemas.openxmlformats.org/officeDocument/2006/relationships/image" Target="../media/image26.jpeg" /><Relationship Id="rId4" Type="http://schemas.openxmlformats.org/officeDocument/2006/relationships/image" Target="../media/image20.jpeg" /><Relationship Id="rId9" Type="http://schemas.openxmlformats.org/officeDocument/2006/relationships/image" Target="../media/image25.jpeg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 /><Relationship Id="rId3" Type="http://schemas.openxmlformats.org/officeDocument/2006/relationships/image" Target="../media/image27.jpeg" /><Relationship Id="rId7" Type="http://schemas.openxmlformats.org/officeDocument/2006/relationships/image" Target="../media/image31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0.jpeg" /><Relationship Id="rId5" Type="http://schemas.openxmlformats.org/officeDocument/2006/relationships/image" Target="../media/image29.jpeg" /><Relationship Id="rId4" Type="http://schemas.openxmlformats.org/officeDocument/2006/relationships/image" Target="../media/image28.jpeg" /><Relationship Id="rId9" Type="http://schemas.openxmlformats.org/officeDocument/2006/relationships/image" Target="../media/image33.jpe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 /><Relationship Id="rId3" Type="http://schemas.openxmlformats.org/officeDocument/2006/relationships/image" Target="../media/image34.jpeg" /><Relationship Id="rId7" Type="http://schemas.openxmlformats.org/officeDocument/2006/relationships/image" Target="../media/image38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37.jpeg" /><Relationship Id="rId11" Type="http://schemas.openxmlformats.org/officeDocument/2006/relationships/image" Target="../media/image42.jpeg" /><Relationship Id="rId5" Type="http://schemas.openxmlformats.org/officeDocument/2006/relationships/image" Target="../media/image36.jpeg" /><Relationship Id="rId10" Type="http://schemas.openxmlformats.org/officeDocument/2006/relationships/image" Target="../media/image41.jpeg" /><Relationship Id="rId4" Type="http://schemas.openxmlformats.org/officeDocument/2006/relationships/image" Target="../media/image35.jpeg" /><Relationship Id="rId9" Type="http://schemas.openxmlformats.org/officeDocument/2006/relationships/image" Target="../media/image40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46.jpeg" /><Relationship Id="rId4" Type="http://schemas.openxmlformats.org/officeDocument/2006/relationships/image" Target="../media/image45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2373" y="260648"/>
            <a:ext cx="7551627" cy="4032447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pPr algn="ctr"/>
            <a:b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Отчет </a:t>
            </a:r>
            <a:b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о проделанной работе в летний оздоровительный период </a:t>
            </a:r>
            <a:b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во 2 младшей группе №4 "Солнышко"</a:t>
            </a:r>
            <a:b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</a:br>
            <a:r>
              <a:rPr lang="ru-RU" sz="4400" dirty="0">
                <a:solidFill>
                  <a:srgbClr val="0070C0"/>
                </a:solidFill>
                <a:latin typeface="Monotype Corsiva" panose="03010101010201010101" pitchFamily="66" charset="0"/>
              </a:rPr>
              <a:t>2022г.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5301208"/>
            <a:ext cx="4464496" cy="864096"/>
          </a:xfrm>
          <a:noFill/>
          <a:ln>
            <a:noFill/>
          </a:ln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Воспитатели: Масеева О.Ф. </a:t>
            </a:r>
          </a:p>
          <a:p>
            <a:r>
              <a:rPr lang="ru-RU" dirty="0">
                <a:solidFill>
                  <a:srgbClr val="0070C0"/>
                </a:solidFill>
                <a:latin typeface="Monotype Corsiva" panose="03010101010201010101" pitchFamily="66" charset="0"/>
                <a:ea typeface="Times New Roman"/>
                <a:cs typeface="Times New Roman" panose="02020603050405020304" pitchFamily="18" charset="0"/>
              </a:rPr>
              <a:t>                          Шкилева Е.А.                                                                                                                                                                 </a:t>
            </a:r>
            <a:endParaRPr lang="ru-RU" dirty="0">
              <a:solidFill>
                <a:srgbClr val="0070C0"/>
              </a:solidFill>
              <a:latin typeface="Monotype Corsiva" panose="03010101010201010101" pitchFamily="66" charset="0"/>
              <a:ea typeface="Times New Roman"/>
              <a:cs typeface="Times New Roman"/>
            </a:endParaRPr>
          </a:p>
          <a:p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8640"/>
            <a:ext cx="802838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Работа в летний период проводилась по направлениям: </a:t>
            </a:r>
            <a:r>
              <a:rPr lang="ru-RU" sz="2000" b="1" dirty="0" err="1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воспитательно</a:t>
            </a: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-образовательное, оздоровительное и работа с родителями.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u="sng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Цель:</a:t>
            </a:r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 создание в группе и на участке детского сада максимально эффективных условий для организации оздоровительной работы и развития познавательных интересов воспитанников в летний период.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u="sng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Основные задачи работы на летний - оздоровительный период :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-реализовать систему мероприятий, направленных на оздоровление и физическое развитие детей, их нравственное воспитание, развитие любознательности и познавательной активности, формирование культурно-гигиенических и трудовых навыков; сохранение и укрепление физического и психического здоровья воспитанников;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формирование у воспитанников привычки к здоровому образу жизни;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формирование навыков безопасного поведения;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развитие познавательных интересов воспитанников;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создать условия, обеспечивающие охрану жизни и здоровья детей, для самостоятельной, творческой деятельности детей на участке;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осуществлять педагогическое и социальное просвещение родителей по вопросам воспитания и оздоровления детей в летний период. Повышение компетентности родителей в вопросах организации летнего отдыха детей;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  <a:p>
            <a:pPr lvl="0"/>
            <a:r>
              <a:rPr lang="ru-RU" sz="2000" b="1" dirty="0">
                <a:solidFill>
                  <a:srgbClr val="2F5597"/>
                </a:solidFill>
                <a:latin typeface="Monotype Corsiva"/>
                <a:ea typeface="Times New Roman"/>
                <a:cs typeface="Times New Roman"/>
              </a:rPr>
              <a:t>-   привлечение семей к участию в воспитательном процессе на основе педагогики сотрудничеств.</a:t>
            </a:r>
            <a:endParaRPr lang="ru-RU" sz="2000" dirty="0">
              <a:solidFill>
                <a:prstClr val="black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Для создания безопасных условий пребывания детей в ДОУ ежедневно проверялась исправность оборудования на прогулочной площадке, осматривался участок перед прогулкой на наличие опасных для детей предметов. С наступлением жаркого периода во избежание перегрева воспитанники находились на прогулке только в головных уборах, пребывание дошкольников под прямыми лучами солнца чередовалось с играми в тени.</a:t>
            </a:r>
          </a:p>
        </p:txBody>
      </p:sp>
      <p:pic>
        <p:nvPicPr>
          <p:cNvPr id="1026" name="Picture 2" descr="C:\Users\TEMP.user-ПК.075\Desktop\Для отчёта лето\20220708_1029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2837792" cy="2128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TEMP.user-ПК.075\Desktop\Для отчёта лето\20220805_10382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/>
          <a:stretch/>
        </p:blipFill>
        <p:spPr bwMode="auto">
          <a:xfrm rot="5400000">
            <a:off x="6259828" y="3964183"/>
            <a:ext cx="2800045" cy="23057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Users\TEMP.user-ПК.075\Desktop\Для отчёта лето\20220706_1109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5"/>
          <a:stretch/>
        </p:blipFill>
        <p:spPr bwMode="auto">
          <a:xfrm rot="5400000">
            <a:off x="3396923" y="3046311"/>
            <a:ext cx="2785130" cy="26375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1"/>
            <a:ext cx="8784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Основную часть времени дети проводили на улице. </a:t>
            </a:r>
          </a:p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Утренний прием, игровая деятельность и другие мероприятия организовывались на свежем воздухе.</a:t>
            </a:r>
          </a:p>
          <a:p>
            <a:pPr lvl="0"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EMP.user-ПК.075\Desktop\Для отчёта лето\20220708_0946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32" y="1517603"/>
            <a:ext cx="2888038" cy="202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TEMP.user-ПК.075\Desktop\Для отчёта лето\20220610_11012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98355" y="1874697"/>
            <a:ext cx="2963314" cy="22224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TEMP.user-ПК.075\Desktop\Для отчёта лето\20220804_1104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228184" y="4106925"/>
            <a:ext cx="2880319" cy="2160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02601" y="1532132"/>
            <a:ext cx="2861887" cy="20368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42958" y="4625801"/>
            <a:ext cx="2674108" cy="200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841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3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88640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количество времени было отведено игровой деятельности на воздухе: подвижные игры, сюжетные игры различной тематики, дидактические игры. </a:t>
            </a:r>
          </a:p>
        </p:txBody>
      </p:sp>
      <p:pic>
        <p:nvPicPr>
          <p:cNvPr id="2050" name="Picture 2" descr="C:\Users\TEMP.user-ПК.075\Desktop\Для отчёта лето\20220812_103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6127" y="1514696"/>
            <a:ext cx="2367561" cy="1775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TEMP.user-ПК.075\Desktop\Для отчёта лето\20220812_1047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9991" y="3429003"/>
            <a:ext cx="2304258" cy="172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TEMP.user-ПК.075\Desktop\Для отчёта лето\20220728_1112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11759" y="2420891"/>
            <a:ext cx="2304257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5">
            <a:extLst>
              <a:ext uri="{FF2B5EF4-FFF2-40B4-BE49-F238E27FC236}">
                <a16:creationId xmlns:a16="http://schemas.microsoft.com/office/drawing/2014/main" id="{3E0F54E7-7DC1-0A38-BA29-F0FDEC5534C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44" y="1304960"/>
            <a:ext cx="1815752" cy="1454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A632EE17-FC68-D7B5-69B8-92D0464A2E0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728" y="2348384"/>
            <a:ext cx="1721693" cy="1488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18445" y="4774709"/>
            <a:ext cx="1890883" cy="1418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677013" y="4570815"/>
            <a:ext cx="2221723" cy="1666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68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TEMP.user-ПК.075\Desktop\Для отчёта лето\20220815_1751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536374" y="1918258"/>
            <a:ext cx="2039155" cy="15293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3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88640"/>
            <a:ext cx="8496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экскурсии по экологической тропе, наблюдения в природе. Проводилась опытно-экспериментальная деятельность: проведение опытов и экспериментов по  изучению свойств воды, песка, ветра.</a:t>
            </a:r>
          </a:p>
        </p:txBody>
      </p:sp>
      <p:pic>
        <p:nvPicPr>
          <p:cNvPr id="3074" name="Picture 2" descr="C:\Users\TEMP.user-ПК.075\Desktop\Для отчёта лето\20220805_1037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67408" y="1891453"/>
            <a:ext cx="2069791" cy="155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 descr="C:\Users\TEMP.user-ПК.075\Desktop\Для отчёта лето\20220815_1753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70149" y="1886106"/>
            <a:ext cx="2026998" cy="152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8" name="Picture 6" descr="C:\Users\TEMP.user-ПК.075\Desktop\Для отчёта лето\20220815_17551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46863" y="1912910"/>
            <a:ext cx="1996362" cy="149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80" name="Picture 8" descr="C:\Users\TEMP.user-ПК.075\Desktop\Для отчёта лето\20220815_1757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45675" y="1912909"/>
            <a:ext cx="1996361" cy="14972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A47EE4CF-F297-7CE5-A57A-72B9109F07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392874"/>
            <a:ext cx="2056745" cy="154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9AD13DB5-94A5-5322-E58F-769DC75CD02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392873"/>
            <a:ext cx="2056743" cy="15425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06CD5500-EA73-CECD-6C58-9E63C4FE5EC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32" y="4392875"/>
            <a:ext cx="2056743" cy="154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39323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88695"/>
            <a:ext cx="9144000" cy="655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принимали активное участие в благоустройстве участка.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Были посажены цветы на клумбе, по периметру прогулочного участка;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регулярно осуществлялся уход за растениями. 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Совместно с детьми были также посажены цветы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на мини-клумбе и зелень на огороде.        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Дети учились поливать, полоть ухаживать и наблюдать за их  ростом. </a:t>
            </a: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pic>
        <p:nvPicPr>
          <p:cNvPr id="4098" name="Picture 2" descr="C:\Users\TEMP.user-ПК.075\Desktop\Для отчёта лето\20220727_1713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70115"/>
            <a:ext cx="1948320" cy="2119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Users\TEMP.user-ПК.075\Desktop\Для отчёта лето\20220727_1711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61830" y="4734642"/>
            <a:ext cx="2116218" cy="1587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TEMP.user-ПК.075\Desktop\Для отчёта лето\20220727_17132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61413" y="4735087"/>
            <a:ext cx="2119774" cy="1589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 descr="C:\Users\TEMP.user-ПК.075\Desktop\Для отчёта лето\20220727_1713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298" y="4483541"/>
            <a:ext cx="1865124" cy="21063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5">
            <a:extLst>
              <a:ext uri="{FF2B5EF4-FFF2-40B4-BE49-F238E27FC236}">
                <a16:creationId xmlns:a16="http://schemas.microsoft.com/office/drawing/2014/main" id="{A82C4F5B-158D-F46C-8198-0BF5D5DF734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16155"/>
            <a:ext cx="2253993" cy="140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EE78F1C-3668-4B9F-0621-E50D17EBA3C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462" y="1616153"/>
            <a:ext cx="2579314" cy="14050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8AAF24C4-896F-247D-D77B-0AD20C6E93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18" y="1616153"/>
            <a:ext cx="1901754" cy="14050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01485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67856-(52).png"/>
          <p:cNvPicPr>
            <a:picLocks noChangeAspect="1"/>
          </p:cNvPicPr>
          <p:nvPr/>
        </p:nvPicPr>
        <p:blipFill>
          <a:blip r:embed="rId2" cstate="print"/>
          <a:srcRect b="11458"/>
          <a:stretch>
            <a:fillRect/>
          </a:stretch>
        </p:blipFill>
        <p:spPr>
          <a:xfrm>
            <a:off x="0" y="3092850"/>
            <a:ext cx="2843808" cy="377694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171399"/>
            <a:ext cx="91440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летний оздоровительный период для детей были подготовлены и проведены праздники: </a:t>
            </a:r>
            <a:r>
              <a:rPr lang="ru-RU" dirty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 защиты детей», « День России», «День семьи, любви и верности»</a:t>
            </a: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Развлечения: «Шляпная вечеринка», костюмированное развлечение «Сказочные герои», «День Нептуна»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Для детей выступали артисты кукольного театра, драматического театра, </a:t>
            </a:r>
            <a:r>
              <a:rPr lang="ru-RU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      показано 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интерактивное представление «Планетарий»</a:t>
            </a: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0F678-1251-03D1-B1DD-8A1F4329498F}"/>
              </a:ext>
            </a:extLst>
          </p:cNvPr>
          <p:cNvSpPr txBox="1"/>
          <p:nvPr/>
        </p:nvSpPr>
        <p:spPr>
          <a:xfrm>
            <a:off x="3660299" y="191948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ru-RU" dirty="0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D710B26C-5B72-2943-6EEE-08FD60717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1" y="958253"/>
            <a:ext cx="1957454" cy="14650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5BF5422D-4D7D-4F93-D08C-CFCFAFEB0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21" y="3166144"/>
            <a:ext cx="2032310" cy="126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D194C632-0740-8B51-4747-0CAC93B406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74" y="5289173"/>
            <a:ext cx="1403899" cy="12855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2F31E0FB-9A4E-37C9-3A5E-6B5510E1C1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924" y="958253"/>
            <a:ext cx="2068602" cy="1465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1">
            <a:extLst>
              <a:ext uri="{FF2B5EF4-FFF2-40B4-BE49-F238E27FC236}">
                <a16:creationId xmlns:a16="http://schemas.microsoft.com/office/drawing/2014/main" id="{712596F4-D7D6-C0EF-9620-2CE5C55770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26" y="3107414"/>
            <a:ext cx="1975772" cy="1305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12">
            <a:extLst>
              <a:ext uri="{FF2B5EF4-FFF2-40B4-BE49-F238E27FC236}">
                <a16:creationId xmlns:a16="http://schemas.microsoft.com/office/drawing/2014/main" id="{6031DF18-077F-2270-5205-E43C6FC905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272" y="996479"/>
            <a:ext cx="1957455" cy="14680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F13E4DAC-53E8-0D45-3B77-E8BD4DD0DB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275" y="3129017"/>
            <a:ext cx="1403899" cy="13056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4">
            <a:extLst>
              <a:ext uri="{FF2B5EF4-FFF2-40B4-BE49-F238E27FC236}">
                <a16:creationId xmlns:a16="http://schemas.microsoft.com/office/drawing/2014/main" id="{AE240595-F84E-576F-DC92-73BC6776A6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49" y="5295637"/>
            <a:ext cx="1200354" cy="1279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5">
            <a:extLst>
              <a:ext uri="{FF2B5EF4-FFF2-40B4-BE49-F238E27FC236}">
                <a16:creationId xmlns:a16="http://schemas.microsoft.com/office/drawing/2014/main" id="{8BD4D79E-6976-1812-3D0A-1F9FB1B2DC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837" y="5313174"/>
            <a:ext cx="1702923" cy="1277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11550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родителей были подготовлены консультации согласно плана на летний оздоровительный период:</a:t>
            </a:r>
          </a:p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проведены беседы с родителями: «Как одевать ребенка в летний период»; «Запасная одежда и головной убор летом»; «Какая должна быть обувь в детском саду </a:t>
            </a:r>
            <a:r>
              <a:rPr lang="ru-RU" sz="200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летом».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летний оздоровительный период был проведен частичный косметический ремонт в групповой и приемной и ванной комнатах.</a:t>
            </a:r>
          </a:p>
          <a:p>
            <a:pPr lvl="0" algn="ctr"/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22" name="Picture 2" descr="C:\Users\TEMP.user-ПК.075\Desktop\Для отчёта лето\20220718_1101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595109" cy="19463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C:\Users\TEMP.user-ПК.075\Desktop\Для отчёта лето\20220721_1716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5842" y="3658280"/>
            <a:ext cx="2688299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95DC6C7-81A1-F571-11BF-F3F949EC3B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1" y="3140968"/>
            <a:ext cx="2566833" cy="1925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23a8944744691c7a6fa3b9bbfe58208c2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502</Words>
  <Application>Microsoft Office PowerPoint</Application>
  <PresentationFormat>Экран (4:3)</PresentationFormat>
  <Paragraphs>65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Отчет  о проделанной работе в летний оздоровительный период  во 2 младшей группе №4 "Солнышко" 2022г.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Бабочка. Ромашка.</dc:title>
  <dc:subject>Шаблон</dc:subject>
  <dc:creator>Питинёва Антонина </dc:creator>
  <cp:keywords>шаблон, презентация, для детей</cp:keywords>
  <cp:lastModifiedBy>Ольга Масеева</cp:lastModifiedBy>
  <cp:revision>69</cp:revision>
  <dcterms:created xsi:type="dcterms:W3CDTF">2014-02-27T12:12:54Z</dcterms:created>
  <dcterms:modified xsi:type="dcterms:W3CDTF">2022-09-17T09:39:00Z</dcterms:modified>
</cp:coreProperties>
</file>