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8"/>
  </p:notesMasterIdLst>
  <p:sldIdLst>
    <p:sldId id="256" r:id="rId2"/>
    <p:sldId id="257" r:id="rId3"/>
    <p:sldId id="258" r:id="rId4"/>
    <p:sldId id="262" r:id="rId5"/>
    <p:sldId id="263" r:id="rId6"/>
    <p:sldId id="266" r:id="rId7"/>
    <p:sldId id="259" r:id="rId8"/>
    <p:sldId id="260" r:id="rId9"/>
    <p:sldId id="261" r:id="rId10"/>
    <p:sldId id="264" r:id="rId11"/>
    <p:sldId id="265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80" r:id="rId23"/>
    <p:sldId id="277" r:id="rId24"/>
    <p:sldId id="278" r:id="rId25"/>
    <p:sldId id="276" r:id="rId26"/>
    <p:sldId id="281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snapVertSplitter="1" vertBarState="minimized" horzBarState="maximized">
    <p:restoredLeft sz="34530" autoAdjust="0"/>
    <p:restoredTop sz="86467" autoAdjust="0"/>
  </p:normalViewPr>
  <p:slideViewPr>
    <p:cSldViewPr>
      <p:cViewPr varScale="1">
        <p:scale>
          <a:sx n="72" d="100"/>
          <a:sy n="72" d="100"/>
        </p:scale>
        <p:origin x="-9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2F2F597-8B23-4606-AD28-E2E240EF80AD}" type="datetimeFigureOut">
              <a:rPr lang="ru-RU"/>
              <a:pPr>
                <a:defRPr/>
              </a:pPr>
              <a:t>06.12.2017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3842467-3846-4A46-9EC6-A8F2B9A895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62BE6B-FC04-4049-A04E-46B7513AF7A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A3149-D795-4419-8D62-0C5CECBDF012}" type="datetimeFigureOut">
              <a:rPr lang="ru-RU"/>
              <a:pPr>
                <a:defRPr/>
              </a:pPr>
              <a:t>06.12.2017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ECA28-1DBA-4C0C-BF3F-589B8C970D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1BC90-8D89-41DF-A80B-D1FA51EF644C}" type="datetimeFigureOut">
              <a:rPr lang="ru-RU"/>
              <a:pPr>
                <a:defRPr/>
              </a:pPr>
              <a:t>06.12.2017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ED3DA-457F-423E-96BC-7F0A2177BB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97032-D983-4646-8FC4-0A7D63193312}" type="datetimeFigureOut">
              <a:rPr lang="ru-RU"/>
              <a:pPr>
                <a:defRPr/>
              </a:pPr>
              <a:t>06.12.2017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F9575-C4AE-453A-870F-BD98F073D9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636AB-668F-40E1-9C78-AFD4768A9035}" type="datetimeFigureOut">
              <a:rPr lang="ru-RU"/>
              <a:pPr>
                <a:defRPr/>
              </a:pPr>
              <a:t>06.12.2017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006AD-2C4F-4039-A091-2B79B734CF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FBC14-0D70-4DB2-A7D9-DA8088B6715B}" type="datetimeFigureOut">
              <a:rPr lang="ru-RU"/>
              <a:pPr>
                <a:defRPr/>
              </a:pPr>
              <a:t>06.12.2017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3BE1B-1CF5-490F-85BE-1BDDAA1BF6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1FE4A-A711-4BD2-AF20-BE996C9D7BCF}" type="datetimeFigureOut">
              <a:rPr lang="ru-RU"/>
              <a:pPr>
                <a:defRPr/>
              </a:pPr>
              <a:t>06.12.2017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7447C-2E39-4519-A5E1-2A4F7E72A0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F5A9-E0A1-4AD5-B4BB-7E3B36AC41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FF674-AF1B-45AF-80F5-ADA3DD9ADA44}" type="datetimeFigureOut">
              <a:rPr lang="ru-RU"/>
              <a:pPr>
                <a:defRPr/>
              </a:pPr>
              <a:t>06.12.2017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FB2F3-143E-4C7A-9A0F-36354B099458}" type="datetimeFigureOut">
              <a:rPr lang="ru-RU"/>
              <a:pPr>
                <a:defRPr/>
              </a:pPr>
              <a:t>06.12.2017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C1679-7DBD-4FFE-AB30-FF065CBD0E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03698-F914-4503-B4FC-168787B5F8D3}" type="datetimeFigureOut">
              <a:rPr lang="ru-RU"/>
              <a:pPr>
                <a:defRPr/>
              </a:pPr>
              <a:t>06.12.2017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E770-46DA-49D1-A849-9EDF0A5B5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83959-A59A-4F47-8E60-773341182A5B}" type="datetimeFigureOut">
              <a:rPr lang="ru-RU"/>
              <a:pPr>
                <a:defRPr/>
              </a:pPr>
              <a:t>06.12.2017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F6E6A-8DD9-4DBC-939A-C276BCD421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85CA1-7D80-4B94-967A-28116FA95FD7}" type="datetimeFigureOut">
              <a:rPr lang="ru-RU"/>
              <a:pPr>
                <a:defRPr/>
              </a:pPr>
              <a:t>06.12.2017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2AB23-AD82-457A-89B5-4B1D4D128D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1B4481-7E61-418C-8A40-9C1A5B89482C}" type="datetimeFigureOut">
              <a:rPr lang="ru-RU"/>
              <a:pPr>
                <a:defRPr/>
              </a:pPr>
              <a:t>06.12.2017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0FE354-87CF-41B2-AFDA-3A5CB8C922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09" r:id="rId3"/>
    <p:sldLayoutId id="2147483706" r:id="rId4"/>
    <p:sldLayoutId id="2147483710" r:id="rId5"/>
    <p:sldLayoutId id="2147483705" r:id="rId6"/>
    <p:sldLayoutId id="2147483704" r:id="rId7"/>
    <p:sldLayoutId id="2147483703" r:id="rId8"/>
    <p:sldLayoutId id="2147483702" r:id="rId9"/>
    <p:sldLayoutId id="2147483701" r:id="rId10"/>
    <p:sldLayoutId id="2147483700" r:id="rId11"/>
  </p:sldLayoutIdLst>
  <p:transition>
    <p:wheel spokes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.wav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1.wav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2.wav"/><Relationship Id="rId6" Type="http://schemas.openxmlformats.org/officeDocument/2006/relationships/image" Target="../media/image56.jpeg"/><Relationship Id="rId11" Type="http://schemas.openxmlformats.org/officeDocument/2006/relationships/image" Target="../media/image5.pn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.wav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4.wav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Relationship Id="rId6" Type="http://schemas.openxmlformats.org/officeDocument/2006/relationships/image" Target="../media/image5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7.wav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8.wav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.wav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0.wav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.wa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.wav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.wav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wav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.wav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9.wav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924800" cy="279110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i="1" smtClean="0">
                <a:solidFill>
                  <a:srgbClr val="C00000"/>
                </a:solidFill>
              </a:rPr>
              <a:t>Спортивная жизнь </a:t>
            </a:r>
            <a:br>
              <a:rPr lang="ru-RU" i="1" smtClean="0">
                <a:solidFill>
                  <a:srgbClr val="C00000"/>
                </a:solidFill>
              </a:rPr>
            </a:br>
            <a:r>
              <a:rPr lang="ru-RU" i="1" smtClean="0">
                <a:solidFill>
                  <a:srgbClr val="C00000"/>
                </a:solidFill>
              </a:rPr>
              <a:t>МБОУ «</a:t>
            </a:r>
            <a:r>
              <a:rPr lang="ru-RU" i="1" err="1" smtClean="0">
                <a:solidFill>
                  <a:srgbClr val="C00000"/>
                </a:solidFill>
              </a:rPr>
              <a:t>Вечкенинская</a:t>
            </a:r>
            <a:r>
              <a:rPr lang="ru-RU" i="1" smtClean="0">
                <a:solidFill>
                  <a:srgbClr val="C00000"/>
                </a:solidFill>
              </a:rPr>
              <a:t> средняя общеобразовательная школа»</a:t>
            </a:r>
            <a:endParaRPr lang="ru-RU" i="1">
              <a:solidFill>
                <a:srgbClr val="C0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29200" y="4581525"/>
            <a:ext cx="3581400" cy="136207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Подготовила: учитель физической культуры Лукьянова Н.М.</a:t>
            </a:r>
            <a:endParaRPr lang="ru-RU" dirty="0"/>
          </a:p>
        </p:txBody>
      </p:sp>
      <p:pic>
        <p:nvPicPr>
          <p:cNvPr id="14339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2997200"/>
            <a:ext cx="4513262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2" name="Записанный звук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438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93" fill="hold"/>
                                        <p:tgtEl>
                                          <p:spTgt spid="14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2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smtClean="0">
                <a:solidFill>
                  <a:srgbClr val="C00000"/>
                </a:solidFill>
              </a:rPr>
              <a:t>Парад  9 мая на площади г. </a:t>
            </a:r>
            <a:r>
              <a:rPr lang="ru-RU" sz="2800" err="1" smtClean="0">
                <a:solidFill>
                  <a:srgbClr val="C00000"/>
                </a:solidFill>
              </a:rPr>
              <a:t>Ковылкино</a:t>
            </a:r>
            <a:endParaRPr lang="ru-RU" sz="2800">
              <a:solidFill>
                <a:srgbClr val="C00000"/>
              </a:solidFill>
            </a:endParaRPr>
          </a:p>
        </p:txBody>
      </p:sp>
      <p:pic>
        <p:nvPicPr>
          <p:cNvPr id="2355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3933825"/>
            <a:ext cx="3492500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01955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5963" y="1557338"/>
            <a:ext cx="29876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2838" y="2676525"/>
            <a:ext cx="2346325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6"/>
          <p:cNvPicPr>
            <a:picLocks noChangeAspect="1"/>
          </p:cNvPicPr>
          <p:nvPr/>
        </p:nvPicPr>
        <p:blipFill>
          <a:blip r:embed="rId7"/>
          <a:srcRect t="16901" r="22310"/>
          <a:stretch>
            <a:fillRect/>
          </a:stretch>
        </p:blipFill>
        <p:spPr bwMode="auto">
          <a:xfrm>
            <a:off x="452438" y="1363663"/>
            <a:ext cx="3275012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1794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7" fill="hold"/>
                                        <p:tgtEl>
                                          <p:spTgt spid="235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smtClean="0">
                <a:solidFill>
                  <a:srgbClr val="C00000"/>
                </a:solidFill>
              </a:rPr>
              <a:t>Военно-спортивная эстафета  «А ну-ка, парни!»</a:t>
            </a:r>
            <a:endParaRPr lang="ru-RU" sz="2000">
              <a:solidFill>
                <a:srgbClr val="C00000"/>
              </a:solidFill>
            </a:endParaRPr>
          </a:p>
        </p:txBody>
      </p:sp>
      <p:pic>
        <p:nvPicPr>
          <p:cNvPr id="2457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2875"/>
            <a:ext cx="3227387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115888"/>
            <a:ext cx="265112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925888"/>
            <a:ext cx="3108325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6"/>
          <p:cNvPicPr>
            <a:picLocks noChangeAspect="1"/>
          </p:cNvPicPr>
          <p:nvPr/>
        </p:nvPicPr>
        <p:blipFill>
          <a:blip r:embed="rId6"/>
          <a:srcRect l="12796" t="24490" r="15746" b="9373"/>
          <a:stretch>
            <a:fillRect/>
          </a:stretch>
        </p:blipFill>
        <p:spPr bwMode="auto">
          <a:xfrm>
            <a:off x="5435600" y="2205038"/>
            <a:ext cx="34734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7"/>
          <p:cNvPicPr>
            <a:picLocks noChangeAspect="1"/>
          </p:cNvPicPr>
          <p:nvPr/>
        </p:nvPicPr>
        <p:blipFill>
          <a:blip r:embed="rId7"/>
          <a:srcRect l="26263" t="32150" r="23032" b="-2"/>
          <a:stretch>
            <a:fillRect/>
          </a:stretch>
        </p:blipFill>
        <p:spPr bwMode="auto">
          <a:xfrm>
            <a:off x="3406775" y="1263650"/>
            <a:ext cx="2173288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8"/>
          <p:cNvPicPr>
            <a:picLocks noChangeAspect="1"/>
          </p:cNvPicPr>
          <p:nvPr/>
        </p:nvPicPr>
        <p:blipFill>
          <a:blip r:embed="rId8"/>
          <a:srcRect l="35303" t="19623" r="36920"/>
          <a:stretch>
            <a:fillRect/>
          </a:stretch>
        </p:blipFill>
        <p:spPr bwMode="auto">
          <a:xfrm>
            <a:off x="3743325" y="3465513"/>
            <a:ext cx="1500188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Рисунок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64163" y="4270375"/>
            <a:ext cx="340677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121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5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7" fill="hold"/>
                                        <p:tgtEl>
                                          <p:spTgt spid="245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70984" cy="97234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smtClean="0">
                <a:solidFill>
                  <a:srgbClr val="C00000"/>
                </a:solidFill>
              </a:rPr>
              <a:t>Внеклассное мероприятие </a:t>
            </a:r>
            <a:br>
              <a:rPr lang="ru-RU" sz="2400" smtClean="0">
                <a:solidFill>
                  <a:srgbClr val="C00000"/>
                </a:solidFill>
              </a:rPr>
            </a:br>
            <a:r>
              <a:rPr lang="ru-RU" sz="2400" smtClean="0">
                <a:solidFill>
                  <a:srgbClr val="C00000"/>
                </a:solidFill>
              </a:rPr>
              <a:t>Путешествие в страну «Здоровье»</a:t>
            </a:r>
            <a:endParaRPr lang="ru-RU" sz="2400">
              <a:solidFill>
                <a:srgbClr val="C00000"/>
              </a:solidFill>
            </a:endParaRPr>
          </a:p>
        </p:txBody>
      </p:sp>
      <p:pic>
        <p:nvPicPr>
          <p:cNvPr id="25602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088" y="1512888"/>
            <a:ext cx="2555875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3429000"/>
            <a:ext cx="32035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4888" y="193675"/>
            <a:ext cx="290195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65425" y="1209675"/>
            <a:ext cx="2940050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6"/>
          <p:cNvPicPr>
            <a:picLocks noChangeAspect="1"/>
          </p:cNvPicPr>
          <p:nvPr/>
        </p:nvPicPr>
        <p:blipFill>
          <a:blip r:embed="rId8"/>
          <a:srcRect t="9427" r="18484"/>
          <a:stretch>
            <a:fillRect/>
          </a:stretch>
        </p:blipFill>
        <p:spPr bwMode="auto">
          <a:xfrm>
            <a:off x="4398963" y="2636838"/>
            <a:ext cx="2735262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7"/>
          <p:cNvPicPr>
            <a:picLocks noChangeAspect="1"/>
          </p:cNvPicPr>
          <p:nvPr/>
        </p:nvPicPr>
        <p:blipFill>
          <a:blip r:embed="rId9"/>
          <a:srcRect l="-134189" t="-109541" r="-151152" b="-10210"/>
          <a:stretch>
            <a:fillRect/>
          </a:stretch>
        </p:blipFill>
        <p:spPr bwMode="auto">
          <a:xfrm>
            <a:off x="4748213" y="-2200275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8"/>
          <p:cNvPicPr>
            <a:picLocks noChangeAspect="1"/>
          </p:cNvPicPr>
          <p:nvPr/>
        </p:nvPicPr>
        <p:blipFill>
          <a:blip r:embed="rId10"/>
          <a:srcRect l="15022" t="15256" r="19231"/>
          <a:stretch>
            <a:fillRect/>
          </a:stretch>
        </p:blipFill>
        <p:spPr bwMode="auto">
          <a:xfrm>
            <a:off x="2843213" y="4464050"/>
            <a:ext cx="25654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951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1" fill="hold"/>
                                        <p:tgtEl>
                                          <p:spTgt spid="25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1989138"/>
            <a:ext cx="349250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149725"/>
            <a:ext cx="36004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73063"/>
            <a:ext cx="316865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5"/>
          <p:cNvPicPr>
            <a:picLocks noChangeAspect="1"/>
          </p:cNvPicPr>
          <p:nvPr/>
        </p:nvPicPr>
        <p:blipFill>
          <a:blip r:embed="rId5"/>
          <a:srcRect r="11848"/>
          <a:stretch>
            <a:fillRect/>
          </a:stretch>
        </p:blipFill>
        <p:spPr bwMode="auto">
          <a:xfrm>
            <a:off x="5508625" y="260350"/>
            <a:ext cx="3395663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3933825"/>
            <a:ext cx="41163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417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52400"/>
            <a:ext cx="7643192" cy="82832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smtClean="0">
                <a:solidFill>
                  <a:srgbClr val="C00000"/>
                </a:solidFill>
              </a:rPr>
              <a:t>Шашки, шахматы</a:t>
            </a:r>
            <a:endParaRPr lang="ru-RU" sz="3200">
              <a:solidFill>
                <a:srgbClr val="C00000"/>
              </a:solidFill>
            </a:endParaRPr>
          </a:p>
        </p:txBody>
      </p:sp>
      <p:pic>
        <p:nvPicPr>
          <p:cNvPr id="2867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79513"/>
            <a:ext cx="3024187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9038" y="800100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5" y="3500438"/>
            <a:ext cx="39243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6100" y="3554413"/>
            <a:ext cx="377983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9113" y="1916113"/>
            <a:ext cx="233997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056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1" fill="hold"/>
                                        <p:tgtEl>
                                          <p:spTgt spid="286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9224" y="152400"/>
            <a:ext cx="6277576" cy="97234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smtClean="0">
                <a:solidFill>
                  <a:srgbClr val="C00000"/>
                </a:solidFill>
              </a:rPr>
              <a:t>Муниципальный этап  «Президентских состязаний школьников»</a:t>
            </a:r>
            <a:endParaRPr lang="ru-RU" sz="2400">
              <a:solidFill>
                <a:srgbClr val="C00000"/>
              </a:solidFill>
            </a:endParaRPr>
          </a:p>
        </p:txBody>
      </p:sp>
      <p:pic>
        <p:nvPicPr>
          <p:cNvPr id="2969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88913"/>
            <a:ext cx="2301875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75" y="1412875"/>
            <a:ext cx="3348038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1651000"/>
            <a:ext cx="2900362" cy="386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7150" y="4076700"/>
            <a:ext cx="32654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1950" y="3357563"/>
            <a:ext cx="21939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717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5" fill="hold"/>
                                        <p:tgtEl>
                                          <p:spTgt spid="297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smtClean="0">
                <a:solidFill>
                  <a:srgbClr val="C00000"/>
                </a:solidFill>
              </a:rPr>
              <a:t>Кубок  ШВСМ  по  легкой  атлетике</a:t>
            </a:r>
            <a:endParaRPr lang="ru-RU" sz="2800">
              <a:solidFill>
                <a:srgbClr val="C00000"/>
              </a:solidFill>
            </a:endParaRPr>
          </a:p>
        </p:txBody>
      </p:sp>
      <p:pic>
        <p:nvPicPr>
          <p:cNvPr id="3072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052513"/>
            <a:ext cx="31686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579813"/>
            <a:ext cx="31305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1092200"/>
            <a:ext cx="3313113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9700" y="3789363"/>
            <a:ext cx="3313113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87675" y="2443163"/>
            <a:ext cx="3019425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26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1" fill="hold"/>
                                        <p:tgtEl>
                                          <p:spTgt spid="307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smtClean="0">
                <a:solidFill>
                  <a:srgbClr val="C00000"/>
                </a:solidFill>
              </a:rPr>
              <a:t>Муниципальный этап предметной олимпиады по физической культуре </a:t>
            </a:r>
            <a:endParaRPr lang="ru-RU" sz="2800">
              <a:solidFill>
                <a:srgbClr val="C00000"/>
              </a:solidFill>
            </a:endParaRPr>
          </a:p>
        </p:txBody>
      </p:sp>
      <p:pic>
        <p:nvPicPr>
          <p:cNvPr id="3174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" y="1379538"/>
            <a:ext cx="418782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1330325"/>
            <a:ext cx="404495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113" y="3500438"/>
            <a:ext cx="227965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624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0" fill="hold"/>
                                        <p:tgtEl>
                                          <p:spTgt spid="31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smtClean="0">
                <a:solidFill>
                  <a:srgbClr val="C00000"/>
                </a:solidFill>
              </a:rPr>
              <a:t>Шиповка юных </a:t>
            </a:r>
            <a:endParaRPr lang="ru-RU" sz="3200">
              <a:solidFill>
                <a:srgbClr val="C00000"/>
              </a:solidFill>
            </a:endParaRPr>
          </a:p>
        </p:txBody>
      </p:sp>
      <p:pic>
        <p:nvPicPr>
          <p:cNvPr id="3277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809625"/>
            <a:ext cx="3421063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836613"/>
            <a:ext cx="3348037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8425" y="3860800"/>
            <a:ext cx="3719513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813" y="4043363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0338" y="2205038"/>
            <a:ext cx="273367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466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7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6" fill="hold"/>
                                        <p:tgtEl>
                                          <p:spTgt spid="327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52400"/>
            <a:ext cx="6419056" cy="90033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smtClean="0">
                <a:solidFill>
                  <a:srgbClr val="C00000"/>
                </a:solidFill>
              </a:rPr>
              <a:t>Футбол</a:t>
            </a:r>
            <a:endParaRPr lang="ru-RU" sz="4000">
              <a:solidFill>
                <a:srgbClr val="C00000"/>
              </a:solidFill>
            </a:endParaRPr>
          </a:p>
        </p:txBody>
      </p:sp>
      <p:pic>
        <p:nvPicPr>
          <p:cNvPr id="3379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625" y="1216025"/>
            <a:ext cx="309562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" y="3633788"/>
            <a:ext cx="3086100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788" y="188913"/>
            <a:ext cx="2698750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30638" y="1349375"/>
            <a:ext cx="244792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86150" y="2971800"/>
            <a:ext cx="3059113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67400" y="3933825"/>
            <a:ext cx="2995613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447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8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0" fill="hold"/>
                                        <p:tgtEl>
                                          <p:spTgt spid="338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0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80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0081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smtClean="0">
                <a:solidFill>
                  <a:srgbClr val="C00000"/>
                </a:solidFill>
              </a:rPr>
              <a:t>На  уроках  физкультуры</a:t>
            </a:r>
            <a:endParaRPr lang="ru-RU" sz="3200">
              <a:solidFill>
                <a:srgbClr val="C00000"/>
              </a:solidFill>
            </a:endParaRPr>
          </a:p>
        </p:txBody>
      </p:sp>
      <p:pic>
        <p:nvPicPr>
          <p:cNvPr id="1536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987800"/>
            <a:ext cx="341947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1628775"/>
            <a:ext cx="371633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32225" y="3933825"/>
            <a:ext cx="3563938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052513"/>
            <a:ext cx="313213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4388" y="419100"/>
            <a:ext cx="18161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088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8" fill="hold"/>
                                        <p:tgtEl>
                                          <p:spTgt spid="15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smtClean="0">
                <a:solidFill>
                  <a:srgbClr val="C00000"/>
                </a:solidFill>
              </a:rPr>
              <a:t>Школьная команда 2000-2001 г.р. </a:t>
            </a:r>
            <a:br>
              <a:rPr lang="ru-RU" sz="2400" smtClean="0">
                <a:solidFill>
                  <a:srgbClr val="C00000"/>
                </a:solidFill>
              </a:rPr>
            </a:br>
            <a:r>
              <a:rPr lang="ru-RU" sz="2400" smtClean="0">
                <a:solidFill>
                  <a:srgbClr val="C00000"/>
                </a:solidFill>
              </a:rPr>
              <a:t>Муниципальный этап соревнований «Мини-футбол в школу»</a:t>
            </a:r>
            <a:endParaRPr lang="ru-RU" sz="2400">
              <a:solidFill>
                <a:srgbClr val="C00000"/>
              </a:solidFill>
            </a:endParaRPr>
          </a:p>
        </p:txBody>
      </p:sp>
      <p:pic>
        <p:nvPicPr>
          <p:cNvPr id="3481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500438"/>
            <a:ext cx="390048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536950"/>
            <a:ext cx="38512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1125538"/>
            <a:ext cx="29876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7013" y="1260475"/>
            <a:ext cx="29876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97225" y="1773238"/>
            <a:ext cx="259238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826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8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0" fill="hold"/>
                                        <p:tgtEl>
                                          <p:spTgt spid="348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rgbClr val="C00000"/>
                </a:solidFill>
              </a:rPr>
              <a:t>ВФСК ГТО</a:t>
            </a:r>
            <a:endParaRPr lang="ru-RU">
              <a:solidFill>
                <a:srgbClr val="C00000"/>
              </a:solidFill>
            </a:endParaRPr>
          </a:p>
        </p:txBody>
      </p:sp>
      <p:pic>
        <p:nvPicPr>
          <p:cNvPr id="3584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1268413"/>
            <a:ext cx="2166937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763" y="1277938"/>
            <a:ext cx="24622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3930650"/>
            <a:ext cx="3246437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1628775"/>
            <a:ext cx="2554288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497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8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84" fill="hold"/>
                                        <p:tgtEl>
                                          <p:spTgt spid="358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0093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00">
                <a:solidFill>
                  <a:srgbClr val="C00000"/>
                </a:solidFill>
                <a:effectLst/>
              </a:rPr>
              <a:t>Достижения учащихся: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2016 г. - 3 место, Личное первенство МБУ ДО "Ковылкинская ДЮСШ" по настольному теннису (Воробьев Евгений)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2016 г. - 1 место, Личное первенство МБУ ДО "Ковылкинская ДЮСШ" по настольному теннису (Кудашкин Максим)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2016 г. - 3 место, Личное первенство МБУ ДО "Ковылкинская ДЮСШ" по настольному теннису (Лазарева Кристина)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2016 г. - 1 место, Первенство Ковылкинского муниципального района по легкоатлетическому многоборью "Шиповка юных" среди сельских школ (команда юношей 2003-2004 г.р.)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2016 г. - 3 место, Первенство Ковылкинского муниципального района по легкоатлетическому многоборью "Шиповка юных" среди сельских школ (команда мальчиков 2005-2006 года рождения)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2016 г. - 1 место, Первенство Ковылкинского муниципального района по легкоатлетическому многоборью "Шиповка юных" среди сельских школ (команда девочек 2003-2004 года рождения)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2016г. – 2 место в соревнованиях по мини-футболу на приз В.Е. Кечина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2016 г. - 2 место, Открытое Первенство Вадинского района Пензенской области по боксу (Шулыгин Михаил)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2016 г. - 2 место, Легкоатлетический кросс на призы чемпиона России по марафонскому бегу В.П. Абаева (Кудашкин Максим)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2016г. – 1 место в Открытом первенстве ФСК «Запад» по волейболу (команда)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2016 г. 2 место в Открытом первенстве ФСК «Запад» по шашкам (команда)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2017 г. - 3 место, Первенство Ковылкинского района по шашкам среди школьников (Выдрина Людмила)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2017 г. - 1 место, Первенство Ковылкинского муниципального района по легкоатлетическому многоборью "Шиповка юных" среди сельских школ (команда юношей 2004-2005 г.р.)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2017 г. - 3 место, Первенство Ковылкинского муниципального района по легкоатлетическому многоборью "Шиповка юных" среди сельских школ (команда девочек 2004-2005 г.р.)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2017 г. - 1 место, Первенство Ковылкинского муниципального района по легкоатлетическому многоборью "Шиповка юных" среди сельских школ (команда девочек 2006-2007 года рождения)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2017 г. - 2 место, Первенство Ковылкинского муниципального района по легкоатлетическому многоборью "Шиповка юных" среди сельских школ (команда юношей 2006-2007 года рождения)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2017 г. - 1 место, Личное первенство МБУ ДО "Ковылкинская ДЮСШ" по настольному теннису (Воробьев Евгений)</a:t>
            </a:r>
            <a:br>
              <a:rPr lang="ru-RU" sz="1400">
                <a:solidFill>
                  <a:srgbClr val="C00000"/>
                </a:solidFill>
                <a:effectLst/>
              </a:rPr>
            </a:br>
            <a:r>
              <a:rPr lang="ru-RU" sz="1400">
                <a:solidFill>
                  <a:srgbClr val="C00000"/>
                </a:solidFill>
                <a:effectLst/>
              </a:rPr>
              <a:t>2017 г. - 3 место, Личное первенство МБУ ДО "Ковылкинская ДЮСШ" по настольному теннису (</a:t>
            </a:r>
            <a:r>
              <a:rPr lang="ru-RU" sz="1400" err="1">
                <a:solidFill>
                  <a:srgbClr val="C00000"/>
                </a:solidFill>
                <a:effectLst/>
              </a:rPr>
              <a:t>Чекашкин</a:t>
            </a:r>
            <a:r>
              <a:rPr lang="ru-RU" sz="1400">
                <a:solidFill>
                  <a:srgbClr val="C00000"/>
                </a:solidFill>
                <a:effectLst/>
              </a:rPr>
              <a:t> </a:t>
            </a:r>
            <a:r>
              <a:rPr lang="ru-RU" sz="1400" smtClean="0">
                <a:solidFill>
                  <a:srgbClr val="C00000"/>
                </a:solidFill>
                <a:effectLst/>
              </a:rPr>
              <a:t>Сергей)</a:t>
            </a:r>
            <a:r>
              <a:rPr lang="ru-RU" sz="1400">
                <a:effectLst/>
              </a:rPr>
              <a:t/>
            </a:r>
            <a:br>
              <a:rPr lang="ru-RU" sz="1400">
                <a:effectLst/>
              </a:rPr>
            </a:br>
            <a:r>
              <a:rPr lang="ru-RU" sz="1400" smtClean="0">
                <a:solidFill>
                  <a:srgbClr val="C00000"/>
                </a:solidFill>
                <a:effectLst/>
              </a:rPr>
              <a:t>2017г. – 2 место, Командное Первенство </a:t>
            </a:r>
            <a:r>
              <a:rPr lang="ru-RU" sz="1400" err="1" smtClean="0">
                <a:solidFill>
                  <a:srgbClr val="C00000"/>
                </a:solidFill>
                <a:effectLst/>
              </a:rPr>
              <a:t>Ковылкинской</a:t>
            </a:r>
            <a:r>
              <a:rPr lang="ru-RU" sz="1400" smtClean="0">
                <a:solidFill>
                  <a:srgbClr val="C00000"/>
                </a:solidFill>
                <a:effectLst/>
              </a:rPr>
              <a:t> </a:t>
            </a:r>
            <a:r>
              <a:rPr lang="ru-RU" sz="1400">
                <a:solidFill>
                  <a:srgbClr val="C00000"/>
                </a:solidFill>
                <a:effectLst/>
              </a:rPr>
              <a:t>ДЮСШ </a:t>
            </a:r>
            <a:r>
              <a:rPr lang="ru-RU" sz="1400" smtClean="0">
                <a:solidFill>
                  <a:srgbClr val="C00000"/>
                </a:solidFill>
                <a:effectLst/>
              </a:rPr>
              <a:t>по настольному теннису</a:t>
            </a:r>
            <a:r>
              <a:rPr lang="ru-RU" sz="1400">
                <a:effectLst/>
              </a:rPr>
              <a:t/>
            </a:r>
            <a:br>
              <a:rPr lang="ru-RU" sz="1400">
                <a:effectLst/>
              </a:rPr>
            </a:br>
            <a:endParaRPr lang="ru-RU" sz="1400"/>
          </a:p>
        </p:txBody>
      </p:sp>
      <p:pic>
        <p:nvPicPr>
          <p:cNvPr id="36867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051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0" fill="hold"/>
                                        <p:tgtEl>
                                          <p:spTgt spid="368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6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smtClean="0">
                <a:solidFill>
                  <a:srgbClr val="C00000"/>
                </a:solidFill>
              </a:rPr>
              <a:t>Награды школьных команд</a:t>
            </a:r>
            <a:endParaRPr lang="ru-RU" sz="3200">
              <a:solidFill>
                <a:srgbClr val="C00000"/>
              </a:solidFill>
            </a:endParaRPr>
          </a:p>
        </p:txBody>
      </p:sp>
      <p:pic>
        <p:nvPicPr>
          <p:cNvPr id="3789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25538"/>
            <a:ext cx="1582737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0950" y="1185863"/>
            <a:ext cx="1546225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174750"/>
            <a:ext cx="156210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2113" y="1174750"/>
            <a:ext cx="156210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3433763"/>
            <a:ext cx="1582737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81275" y="3506788"/>
            <a:ext cx="157480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Рисунок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89463" y="3446463"/>
            <a:ext cx="15621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Рисунок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19888" y="3451225"/>
            <a:ext cx="156368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666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631825"/>
            <a:ext cx="180022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631825"/>
            <a:ext cx="180022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631825"/>
            <a:ext cx="1798637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631825"/>
            <a:ext cx="180022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17650" y="3644900"/>
            <a:ext cx="17319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1275" y="3644900"/>
            <a:ext cx="17335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Рисунок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11863" y="3644900"/>
            <a:ext cx="173196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355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924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i="1" smtClean="0">
                <a:solidFill>
                  <a:srgbClr val="C00000"/>
                </a:solidFill>
              </a:rPr>
              <a:t>Со спортом ты дружи, приятель,</a:t>
            </a:r>
            <a:br>
              <a:rPr lang="ru-RU" sz="4000" i="1" smtClean="0">
                <a:solidFill>
                  <a:srgbClr val="C00000"/>
                </a:solidFill>
              </a:rPr>
            </a:br>
            <a:r>
              <a:rPr lang="ru-RU" sz="4000" i="1" smtClean="0">
                <a:solidFill>
                  <a:srgbClr val="C00000"/>
                </a:solidFill>
              </a:rPr>
              <a:t>Он близкий родственник искусств,</a:t>
            </a:r>
            <a:br>
              <a:rPr lang="ru-RU" sz="4000" i="1" smtClean="0">
                <a:solidFill>
                  <a:srgbClr val="C00000"/>
                </a:solidFill>
              </a:rPr>
            </a:br>
            <a:r>
              <a:rPr lang="ru-RU" sz="4000" i="1" smtClean="0">
                <a:solidFill>
                  <a:srgbClr val="C00000"/>
                </a:solidFill>
              </a:rPr>
              <a:t>Он брат труда и воспитатель</a:t>
            </a:r>
            <a:br>
              <a:rPr lang="ru-RU" sz="4000" i="1" smtClean="0">
                <a:solidFill>
                  <a:srgbClr val="C00000"/>
                </a:solidFill>
              </a:rPr>
            </a:br>
            <a:r>
              <a:rPr lang="ru-RU" sz="4000" i="1" smtClean="0">
                <a:solidFill>
                  <a:srgbClr val="C00000"/>
                </a:solidFill>
              </a:rPr>
              <a:t>Высоких помыслов и чувств!</a:t>
            </a:r>
            <a:r>
              <a:rPr lang="ru-RU" sz="3600" smtClean="0">
                <a:solidFill>
                  <a:srgbClr val="C00000"/>
                </a:solidFill>
              </a:rPr>
              <a:t/>
            </a:r>
            <a:br>
              <a:rPr lang="ru-RU" sz="3600" smtClean="0">
                <a:solidFill>
                  <a:srgbClr val="C00000"/>
                </a:solidFill>
              </a:rPr>
            </a:br>
            <a:endParaRPr lang="ru-RU" sz="3600">
              <a:solidFill>
                <a:srgbClr val="C00000"/>
              </a:solidFill>
            </a:endParaRPr>
          </a:p>
        </p:txBody>
      </p:sp>
      <p:pic>
        <p:nvPicPr>
          <p:cNvPr id="39939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90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2" fill="hold"/>
                                        <p:tgtEl>
                                          <p:spTgt spid="399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3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3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219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rgbClr val="C00000"/>
                </a:solidFill>
              </a:rPr>
              <a:t>Спасибо за внимание!</a:t>
            </a:r>
            <a:endParaRPr lang="ru-RU">
              <a:solidFill>
                <a:srgbClr val="C00000"/>
              </a:solidFill>
            </a:endParaRPr>
          </a:p>
        </p:txBody>
      </p:sp>
      <p:pic>
        <p:nvPicPr>
          <p:cNvPr id="40963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429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2" fill="hold"/>
                                        <p:tgtEl>
                                          <p:spTgt spid="409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rgbClr val="C00000"/>
                </a:solidFill>
              </a:rPr>
              <a:t>Уроки баскетбола</a:t>
            </a:r>
            <a:endParaRPr lang="ru-RU">
              <a:solidFill>
                <a:srgbClr val="C00000"/>
              </a:solidFill>
            </a:endParaRPr>
          </a:p>
        </p:txBody>
      </p:sp>
      <p:pic>
        <p:nvPicPr>
          <p:cNvPr id="1638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916113"/>
            <a:ext cx="4787900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260350"/>
            <a:ext cx="2355850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2000" y="3500438"/>
            <a:ext cx="2068513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595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8" fill="hold"/>
                                        <p:tgtEl>
                                          <p:spTgt spid="163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rgbClr val="C00000"/>
                </a:solidFill>
              </a:rPr>
              <a:t>Лыжная подготовка</a:t>
            </a:r>
            <a:endParaRPr lang="ru-RU">
              <a:solidFill>
                <a:srgbClr val="C00000"/>
              </a:solidFill>
            </a:endParaRPr>
          </a:p>
        </p:txBody>
      </p:sp>
      <p:pic>
        <p:nvPicPr>
          <p:cNvPr id="1741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836613"/>
            <a:ext cx="240982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476250"/>
            <a:ext cx="3421063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3536950"/>
            <a:ext cx="3832225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7675" y="908050"/>
            <a:ext cx="2074863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58888" y="4221163"/>
            <a:ext cx="313213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045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5" fill="hold"/>
                                        <p:tgtEl>
                                          <p:spTgt spid="174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rgbClr val="C00000"/>
                </a:solidFill>
              </a:rPr>
              <a:t>Горка возле школы</a:t>
            </a:r>
            <a:endParaRPr lang="ru-RU">
              <a:solidFill>
                <a:srgbClr val="C00000"/>
              </a:solidFill>
            </a:endParaRPr>
          </a:p>
        </p:txBody>
      </p:sp>
      <p:pic>
        <p:nvPicPr>
          <p:cNvPr id="1843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654425"/>
            <a:ext cx="3671887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6738" y="981075"/>
            <a:ext cx="284480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4"/>
          <p:cNvPicPr>
            <a:picLocks noChangeAspect="1"/>
          </p:cNvPicPr>
          <p:nvPr/>
        </p:nvPicPr>
        <p:blipFill>
          <a:blip r:embed="rId5"/>
          <a:srcRect t="122" r="21448" b="19247"/>
          <a:stretch>
            <a:fillRect/>
          </a:stretch>
        </p:blipFill>
        <p:spPr bwMode="auto">
          <a:xfrm>
            <a:off x="6030913" y="1479550"/>
            <a:ext cx="2687637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738" y="3608388"/>
            <a:ext cx="3960812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1412875"/>
            <a:ext cx="290195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578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7" fill="hold"/>
                                        <p:tgtEl>
                                          <p:spTgt spid="184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987008" cy="90033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rgbClr val="C00000"/>
                </a:solidFill>
              </a:rPr>
              <a:t>На коньках</a:t>
            </a:r>
            <a:endParaRPr lang="ru-RU">
              <a:solidFill>
                <a:srgbClr val="C00000"/>
              </a:solidFill>
            </a:endParaRPr>
          </a:p>
        </p:txBody>
      </p:sp>
      <p:pic>
        <p:nvPicPr>
          <p:cNvPr id="1945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84313"/>
            <a:ext cx="284321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3716338"/>
            <a:ext cx="3636963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1349375"/>
            <a:ext cx="3022600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5"/>
          <p:cNvPicPr>
            <a:picLocks noChangeAspect="1"/>
          </p:cNvPicPr>
          <p:nvPr/>
        </p:nvPicPr>
        <p:blipFill>
          <a:blip r:embed="rId6"/>
          <a:srcRect l="19057" t="4984" r="11629"/>
          <a:stretch>
            <a:fillRect/>
          </a:stretch>
        </p:blipFill>
        <p:spPr bwMode="auto">
          <a:xfrm>
            <a:off x="3132138" y="3159125"/>
            <a:ext cx="1881187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138" y="3775075"/>
            <a:ext cx="308927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7"/>
          <p:cNvPicPr>
            <a:picLocks noChangeAspect="1"/>
          </p:cNvPicPr>
          <p:nvPr/>
        </p:nvPicPr>
        <p:blipFill>
          <a:blip r:embed="rId8"/>
          <a:srcRect l="15810" t="7082" r="20230" b="8076"/>
          <a:stretch>
            <a:fillRect/>
          </a:stretch>
        </p:blipFill>
        <p:spPr bwMode="auto">
          <a:xfrm>
            <a:off x="6732588" y="188913"/>
            <a:ext cx="1868487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972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" fill="hold"/>
                                        <p:tgtEl>
                                          <p:spTgt spid="194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607" y="-9939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rgbClr val="C00000"/>
                </a:solidFill>
              </a:rPr>
              <a:t>Кружок «Ритмическая гимнастика»</a:t>
            </a:r>
            <a:endParaRPr lang="ru-RU">
              <a:solidFill>
                <a:srgbClr val="C00000"/>
              </a:solidFill>
            </a:endParaRPr>
          </a:p>
        </p:txBody>
      </p:sp>
      <p:pic>
        <p:nvPicPr>
          <p:cNvPr id="2048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484313"/>
            <a:ext cx="418782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4005263"/>
            <a:ext cx="4427537" cy="24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1484313"/>
            <a:ext cx="3275012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3992563"/>
            <a:ext cx="334645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4866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0" fill="hold"/>
                                        <p:tgtEl>
                                          <p:spTgt spid="204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err="1" smtClean="0">
                <a:solidFill>
                  <a:srgbClr val="C00000"/>
                </a:solidFill>
              </a:rPr>
              <a:t>Фитбол</a:t>
            </a:r>
            <a:r>
              <a:rPr lang="ru-RU" smtClean="0">
                <a:solidFill>
                  <a:srgbClr val="C00000"/>
                </a:solidFill>
              </a:rPr>
              <a:t>-аэробика</a:t>
            </a:r>
            <a:endParaRPr lang="ru-RU">
              <a:solidFill>
                <a:srgbClr val="C00000"/>
              </a:solidFill>
            </a:endParaRPr>
          </a:p>
        </p:txBody>
      </p:sp>
      <p:pic>
        <p:nvPicPr>
          <p:cNvPr id="2150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789363"/>
            <a:ext cx="363537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0913" y="852488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2700" y="3789363"/>
            <a:ext cx="363537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908050"/>
            <a:ext cx="418782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213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4" fill="hold"/>
                                        <p:tgtEl>
                                          <p:spTgt spid="21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2548" y="152400"/>
            <a:ext cx="5964252" cy="82832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smtClean="0">
                <a:solidFill>
                  <a:srgbClr val="C00000"/>
                </a:solidFill>
              </a:rPr>
              <a:t>Занятия на тренажерах</a:t>
            </a:r>
            <a:endParaRPr lang="ru-RU" sz="3200">
              <a:solidFill>
                <a:srgbClr val="C00000"/>
              </a:solidFill>
            </a:endParaRPr>
          </a:p>
        </p:txBody>
      </p:sp>
      <p:pic>
        <p:nvPicPr>
          <p:cNvPr id="2253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908050"/>
            <a:ext cx="273367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0525" y="1341438"/>
            <a:ext cx="2520950" cy="33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5513" y="2924175"/>
            <a:ext cx="2087562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7350" y="2921000"/>
            <a:ext cx="2144713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187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4" fill="hold"/>
                                        <p:tgtEl>
                                          <p:spTgt spid="225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260</TotalTime>
  <Words>7</Words>
  <Application>Microsoft Office PowerPoint</Application>
  <PresentationFormat>Экран (4:3)</PresentationFormat>
  <Paragraphs>2</Paragraphs>
  <Slides>26</Slides>
  <Notes>1</Notes>
  <HiddenSlides>0</HiddenSlides>
  <MMClips>23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Constantia</vt:lpstr>
      <vt:lpstr>Wingdings 2</vt:lpstr>
      <vt:lpstr>Calibri</vt:lpstr>
      <vt:lpstr>Бумажная</vt:lpstr>
      <vt:lpstr>Бумажная</vt:lpstr>
      <vt:lpstr>Бумажная</vt:lpstr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Спортивная жизнь МБОУ «Вечкенинская средняя общеобразовательная школа»</dc:title>
  <dc:creator>1</dc:creator>
  <cp:lastModifiedBy>Ускоритель</cp:lastModifiedBy>
  <cp:revision>22</cp:revision>
  <dcterms:created xsi:type="dcterms:W3CDTF">2014-03-09T06:37:09Z</dcterms:created>
  <dcterms:modified xsi:type="dcterms:W3CDTF">2017-12-06T15:51:20Z</dcterms:modified>
</cp:coreProperties>
</file>