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6" r:id="rId4"/>
    <p:sldId id="276" r:id="rId5"/>
    <p:sldId id="277" r:id="rId6"/>
    <p:sldId id="259" r:id="rId7"/>
    <p:sldId id="262" r:id="rId8"/>
    <p:sldId id="260" r:id="rId9"/>
    <p:sldId id="263" r:id="rId10"/>
    <p:sldId id="278" r:id="rId11"/>
    <p:sldId id="270" r:id="rId12"/>
    <p:sldId id="268" r:id="rId13"/>
    <p:sldId id="271" r:id="rId14"/>
    <p:sldId id="280" r:id="rId15"/>
    <p:sldId id="279" r:id="rId16"/>
    <p:sldId id="261" r:id="rId17"/>
    <p:sldId id="269" r:id="rId18"/>
    <p:sldId id="274" r:id="rId19"/>
    <p:sldId id="267" r:id="rId20"/>
    <p:sldId id="281" r:id="rId21"/>
    <p:sldId id="272" r:id="rId22"/>
    <p:sldId id="282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30.01.2022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14-07-26 17-35-01 Яндекс.Фотки - Google Chrome.pn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142844" y="142852"/>
            <a:ext cx="1571636" cy="65722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4" y="6500834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14480" y="142852"/>
            <a:ext cx="7286676" cy="6572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://img-fotki.yandex.ru/get/6504/16969765.37/0_68691_2deb58b6_M.png"/>
          <p:cNvPicPr>
            <a:picLocks noChangeAspect="1" noChangeArrowheads="1"/>
          </p:cNvPicPr>
          <p:nvPr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4480" y="214290"/>
            <a:ext cx="7286676" cy="64294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85918" y="1484784"/>
            <a:ext cx="7072362" cy="3523327"/>
            <a:chOff x="1115616" y="2146448"/>
            <a:chExt cx="7165477" cy="328286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21507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Презентация</a:t>
              </a:r>
              <a:b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</a:br>
              <a:r>
                <a:rPr lang="ru-RU" sz="2400" b="1" dirty="0" smtClean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зимней площадки МАДОУ «Детский сад № 80»      «Снежный городок безопасности»</a:t>
              </a:r>
              <a: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/>
              </a:r>
              <a:b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</a:br>
              <a: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в рамках проведения городского смотра – конкурса</a:t>
              </a:r>
              <a:b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</a:br>
              <a:r>
                <a:rPr lang="ru-RU" sz="2400" b="1" dirty="0">
                  <a:solidFill>
                    <a:srgbClr val="0070C0"/>
                  </a:solidFill>
                  <a:latin typeface="Monotype Corsiva" panose="03010101010201010101" pitchFamily="66" charset="0"/>
                  <a:cs typeface="Miriam" pitchFamily="34" charset="-79"/>
                </a:rPr>
                <a:t> «Зимняя площадка ДОО» среди муниципальных дошкольных образовательных организаций г. о. Саранск.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5085184"/>
              <a:ext cx="5084703" cy="344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87051EF-51AE-4255-8A04-41F160D9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5268"/>
            <a:ext cx="76342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89" y="4095298"/>
            <a:ext cx="2435225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16" y="4149080"/>
            <a:ext cx="2531434" cy="189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D:\Desktop\b27ed267561227f6de43d008009307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93" y="4246102"/>
            <a:ext cx="2164164" cy="244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2218258"/>
          </a:xfrm>
        </p:spPr>
        <p:txBody>
          <a:bodyPr/>
          <a:lstStyle/>
          <a:p>
            <a:r>
              <a:rPr lang="ru-RU" sz="2400" b="1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Безопасность и практичность используемого спортивного </a:t>
            </a:r>
            <a:r>
              <a:rPr lang="ru-RU" sz="24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оборудования</a:t>
            </a:r>
            <a:br>
              <a:rPr lang="ru-RU" sz="24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2060848"/>
            <a:ext cx="6923112" cy="4281339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Территория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нашего детского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сада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только рационально оборудована, эстетично оформлена, но и максимально безопасна для прогулок детей, особое значение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придаем профилактике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травматизма во время проведения прогулок.</a:t>
            </a:r>
          </a:p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 время проведения прогулок случаев травматизма не было.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4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995120" cy="1143000"/>
          </a:xfrm>
        </p:spPr>
        <p:txBody>
          <a:bodyPr/>
          <a:lstStyle/>
          <a:p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верандах </a:t>
            </a:r>
            <a:r>
              <a:rPr lang="ru-RU" sz="1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младших групп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можно увидеть  разноцветные льдинки, которые развешаны на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деревьях, разложены на снегу.</a:t>
            </a:r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40870"/>
            <a:ext cx="2542530" cy="35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05875"/>
            <a:ext cx="3799411" cy="234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40871"/>
            <a:ext cx="253679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4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282154"/>
          </a:xfrm>
        </p:spPr>
        <p:txBody>
          <a:bodyPr/>
          <a:lstStyle/>
          <a:p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средних группах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участки были оформлены такими постройками, как: машина ДПС, грузовой и легковой автомобили и герои мультфильма </a:t>
            </a:r>
            <a:r>
              <a:rPr lang="ru-RU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дорожные знаки и пешеходный переход, лабиринт, горка.</a:t>
            </a:r>
            <a:b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эти постройки служат для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проведения бесед и обыгрывания сюжетно – ролевых игр с детьми о правилах дорожного движения.</a:t>
            </a:r>
            <a:endParaRPr lang="ru-RU" dirty="0"/>
          </a:p>
        </p:txBody>
      </p:sp>
      <p:pic>
        <p:nvPicPr>
          <p:cNvPr id="3074" name="Picture 2" descr="C:\Users\admin\Desktop\площадка\2akDuUV1Zq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50416"/>
            <a:ext cx="2890838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площадка\Y0xlFlpdil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54964"/>
            <a:ext cx="2905392" cy="516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2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лощадка\PbC-U1xUy5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70" y="325527"/>
            <a:ext cx="2943738" cy="4968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площадка\OjmSXvigwe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60" y="3645024"/>
            <a:ext cx="4188464" cy="314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2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476672"/>
            <a:ext cx="4005263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7032"/>
            <a:ext cx="395605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56865"/>
            <a:ext cx="21637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18" y="3861048"/>
            <a:ext cx="21637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773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98" y="3429000"/>
            <a:ext cx="2464245" cy="328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1932"/>
            <a:ext cx="2463738" cy="3419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7530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6598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0F9DB1-A910-4099-BD62-F2494D3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88640"/>
            <a:ext cx="6995120" cy="1584176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построек старших и подготовительных групп можно увидеть: «тротуары»,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 дорожную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разметку, такую как: пешеходный переход, по которым может свободно передвигаться игрушечные машины – специализированная техника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(пожарная машина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грузовик, бульдозер).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Играя дети повторяют правила дорожного движения!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admin\Desktop\площадка\0jmsh-gmVW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393643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площадка\7_igV33bp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17032"/>
            <a:ext cx="3936436" cy="295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8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лощадка\ylmMp3bgVB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площадка\2xbwio_2GP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3" y="188640"/>
            <a:ext cx="4181587" cy="3136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018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площадка\MkdcKzwFpO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9000"/>
            <a:ext cx="4368484" cy="3276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площадка\3mGQ84X-tk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44735" cy="303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3040"/>
            <a:ext cx="21637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89040"/>
            <a:ext cx="21637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70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нашем ДОО есть </a:t>
            </a:r>
            <a:r>
              <a:rPr lang="ru-RU" sz="1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группа компенсирующей направленности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для детей с задержкой психического развития.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 этой группы построили для своих детей такие  постройки как: снеговик – инспектор ДПС, снежные горки и чудо ёлку со знаками дорожного движения.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Воспитанники совместно с воспитателем могут организовывать сюжетные и подвижные игры.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/>
          </a:p>
        </p:txBody>
      </p:sp>
      <p:pic>
        <p:nvPicPr>
          <p:cNvPr id="5123" name="Picture 3" descr="C:\Users\admin\Desktop\площадка\rMqWJkT6xs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00443"/>
            <a:ext cx="2882682" cy="4079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площадка\4_9s6ghlVX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274832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87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51994D-814B-4654-A0C2-BEBB8F5DEF98}"/>
              </a:ext>
            </a:extLst>
          </p:cNvPr>
          <p:cNvSpPr txBox="1"/>
          <p:nvPr/>
        </p:nvSpPr>
        <p:spPr>
          <a:xfrm>
            <a:off x="1691680" y="188639"/>
            <a:ext cx="71287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Зима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этом году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выдалась снежная и морозная, но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для детворы это долгожданная и любимая пора. </a:t>
            </a:r>
            <a:endParaRPr lang="ru-RU" altLang="ru-RU" sz="200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 начали мы ее с волшебного, незабываемого сюрпризного момента - прихода в детский сад самого Деда Мороза с веселым снеговиком Олафом.</a:t>
            </a:r>
          </a:p>
          <a:p>
            <a:pPr algn="ctr"/>
            <a:endParaRPr lang="ru-RU" sz="2000" b="1" dirty="0" smtClean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admin\Desktop\площадка\hTedGMH5o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63" y="2420888"/>
            <a:ext cx="4619625" cy="408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D:\Desktop\b27ed267561227f6de43d008009307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19588"/>
            <a:ext cx="157956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площадка\kk_W0othm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404664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26.userapi.com/impg/ZblD-OOVj5qpSF801iDG8Lbe8wrWLlQmQ2NmFA/2pB4x7FfT7A.jpg?size=1365x1600&amp;quality=95&amp;sign=ccddf9a7f6cd4e7f84e6538ea908fd3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13" y="2970847"/>
            <a:ext cx="3155996" cy="369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78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47" cy="4129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2970859" cy="3960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6789" y="404664"/>
            <a:ext cx="3182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 постройки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строили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совместно с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детьми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06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328" y="2276872"/>
            <a:ext cx="6696744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дорожного движения вместе с нами!!!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05064"/>
            <a:ext cx="21637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9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2722314"/>
          </a:xfrm>
        </p:spPr>
        <p:txBody>
          <a:bodyPr/>
          <a:lstStyle/>
          <a:p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любое время года приоритетным направлением в работе нашего ДОО остается укрепление здоровья воспитанников, как физического так и психического.</a:t>
            </a:r>
            <a:b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зимний период наше ДОО создает благоприятные условия для прогулок воспитанников на свежем воздухе.</a:t>
            </a:r>
            <a:b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Социальная острота проблемы детского дорожно-транспортного травматизма  диктует необходимость активизации деятельности детских дошкольных образовательных учреждений, поиску новых форм и методов обучения и воспитания по профилактике детского дорожно-транспортного травматизма, а также проведения профилактической работы с родителями на основе современных педагогических технологий.</a:t>
            </a:r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31" y="2924944"/>
            <a:ext cx="3200400" cy="201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площадка\1WY2VNycL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46" y="3451156"/>
            <a:ext cx="2381806" cy="3175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:\Desktop\b27ed267561227f6de43d0080093078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6" y="4581128"/>
            <a:ext cx="157956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4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692696"/>
            <a:ext cx="699512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Исходя из выше перечисленного   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нашего ДОО был разработан проект на тему: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«Снежный городок безопасности». </a:t>
            </a:r>
          </a:p>
          <a:p>
            <a:pPr marL="0" indent="0" algn="ctr">
              <a:buNone/>
            </a:pP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продуман план построек и украшений игровых зимних площадок и участков ДОО. В оформление зимних участков принимали участие не только педагоги, но и родители.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            для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образовательной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     с детьми, по профилактике детского дорожного - транспортного травматизма на прогулке в зимнее время.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4123472" cy="266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284984"/>
            <a:ext cx="1725637" cy="194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01" y="5089746"/>
            <a:ext cx="1397336" cy="157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476672"/>
            <a:ext cx="685110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Исходя из целей, были поставлены следующие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дорожного движения и основ безопасности движения;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нормам поведения на дороге и закрепление поведенческих навыков;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движения и профилактики детского дорожно-транспортного травматизма;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педагогического состава по обеспечению основ безопасности дорожного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движения;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опасного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на дорогах, стимулирующей детей, и педагогический состав к выполнению установленных правил дорожного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движения;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распространение опыта педагогической деятельности образовательного учреждения, разработка и внедрение современных программ, учебно-методического обеспечения системы профилактики безопасного поведения детей на дорогах.</a:t>
            </a: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04984C-3EE4-448B-B1CB-5C849463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778098"/>
          </a:xfrm>
        </p:spPr>
        <p:txBody>
          <a:bodyPr/>
          <a:lstStyle/>
          <a:p>
            <a:pPr algn="just"/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Состояние территории ДОО</a:t>
            </a:r>
            <a:b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благоприятных условий  для прогулок прежде всего </a:t>
            </a:r>
            <a:r>
              <a:rPr lang="ru-RU" sz="2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забыли </a:t>
            </a:r>
            <a:r>
              <a:rPr 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безопасности пребывания детей на улице</a:t>
            </a:r>
            <a:r>
              <a:rPr lang="ru-RU" sz="2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состояние </a:t>
            </a:r>
            <a:r>
              <a:rPr 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отмостков, пешеходных дорожек, поребриков, отсутствие сосулек, скользких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дорожек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2B8A7F-FB86-49F7-911E-60736D3A8C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6482"/>
            <a:ext cx="2453004" cy="3273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6B5F88DC-8C18-425C-AD1A-8A94D379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24" y="4293096"/>
            <a:ext cx="3201987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66702-7CED-4D7F-B373-AD1C83A0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93" y="2780928"/>
            <a:ext cx="2428279" cy="3240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D:\Desktop\b27ed267561227f6de43d008009307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74651"/>
            <a:ext cx="157956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9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9A4729-C4CA-494D-AF67-81AD7136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2050380"/>
          </a:xfrm>
        </p:spPr>
        <p:txBody>
          <a:bodyPr/>
          <a:lstStyle/>
          <a:p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участков для зимних прогулок детей</a:t>
            </a:r>
            <a:r>
              <a:rPr lang="ru-RU" sz="2800" b="1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веранды групп были украшены яркими лентами, флажками.  Подходы к верандам расчищены.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 оформлении участков педагогами  были учтены определенные требования к постройкам: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 технике безопасности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эстетичность оформления участков.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sun9-37.userapi.com/impg/9zuNedST-WueDBBtIXR5b9rJgHEoZW5cHPfeUQ/_zASYYPoRxg.jpg?size=808x1080&amp;quality=96&amp;sign=8bbdb67d23f601af7377139526d1dcb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5018"/>
            <a:ext cx="236280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64" t="12883" r="-1064" b="-12883"/>
          <a:stretch/>
        </p:blipFill>
        <p:spPr>
          <a:xfrm>
            <a:off x="2621400" y="2852936"/>
            <a:ext cx="1991598" cy="432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1253" t="16684" r="-2719" b="-2781"/>
          <a:stretch/>
        </p:blipFill>
        <p:spPr>
          <a:xfrm>
            <a:off x="4734623" y="2852936"/>
            <a:ext cx="2117970" cy="381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" t="6908" r="-3579" b="-8653"/>
          <a:stretch/>
        </p:blipFill>
        <p:spPr>
          <a:xfrm>
            <a:off x="7089109" y="2111635"/>
            <a:ext cx="2083910" cy="417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58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335256-CCC0-4FFE-BABF-E3EBC3F2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88640"/>
            <a:ext cx="6923112" cy="850106"/>
          </a:xfrm>
        </p:spPr>
        <p:txBody>
          <a:bodyPr/>
          <a:lstStyle/>
          <a:p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зимней спортивной площадки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72EC062-5DBD-4892-904C-EDB2E042A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747965"/>
            <a:ext cx="6995120" cy="181693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спортивной площадке  инструктор по физической культуре совместно с музыкальными руководителями сделали: постройки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прыжков, метания,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бега,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валы, барьеры для перешагивания. </a:t>
            </a:r>
          </a:p>
          <a:p>
            <a:pPr marL="0" indent="0" algn="ctr" eaLnBrk="1" hangingPunct="1">
              <a:buNone/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разнообразило проведение физической культуры на воздухе.</a:t>
            </a:r>
          </a:p>
          <a:p>
            <a:pPr marL="0" indent="0" algn="ctr" eaLnBrk="1" hangingPunct="1">
              <a:buFont typeface="Wingdings" panose="05000000000000000000" pitchFamily="2" charset="2"/>
              <a:buChar char="v"/>
            </a:pPr>
            <a:endParaRPr lang="ru-RU" altLang="ru-RU" sz="2000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C5C09036-11E0-435E-809C-85ACB3DFF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" y="2356134"/>
            <a:ext cx="2260570" cy="3014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7A384497-0F0C-4638-A797-79AFC8F7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13" y="2780928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5FB1DE59-CB47-4556-88B0-0F415E71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01" y="3501008"/>
            <a:ext cx="2260571" cy="3014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ADA29916-6523-460E-A729-16BF4CF2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72" y="3825248"/>
            <a:ext cx="2260571" cy="3014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27AC00-CA7F-44F9-9C0D-04448865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586" y="274638"/>
            <a:ext cx="6902214" cy="1143000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оборудование</a:t>
            </a:r>
            <a:endParaRPr lang="ru-RU" sz="28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BEB49BBA-6A05-4E24-B52E-D631D53D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33" y="2564904"/>
            <a:ext cx="264629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xmlns="" id="{6AF81FA3-6990-4522-96BC-74F4B6141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45" y="2564904"/>
            <a:ext cx="3910870" cy="2925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55679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eaLnBrk="1" hangingPunct="1">
              <a:buFont typeface="Wingdings 2" pitchFamily="18" charset="2"/>
              <a:buNone/>
            </a:pPr>
            <a:r>
              <a:rPr lang="ru-RU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каждой возрастной группе имеется выносной материал для проведения спортивных игр и игр на свежем воздухе. </a:t>
            </a:r>
          </a:p>
        </p:txBody>
      </p:sp>
    </p:spTree>
    <p:extLst>
      <p:ext uri="{BB962C8B-B14F-4D97-AF65-F5344CB8AC3E}">
        <p14:creationId xmlns:p14="http://schemas.microsoft.com/office/powerpoint/2010/main" val="18645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418</Words>
  <Application>Microsoft Office PowerPoint</Application>
  <PresentationFormat>Экран (4:3)</PresentationFormat>
  <Paragraphs>32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В любое время года приоритетным направлением в работе нашего ДОО остается укрепление здоровья воспитанников, как физического так и психического. В зимний период наше ДОО создает благоприятные условия для прогулок воспитанников на свежем воздухе. Социальная острота проблемы детского дорожно-транспортного травматизма  диктует необходимость активизации деятельности детских дошкольных образовательных учреждений, поиску новых форм и методов обучения и воспитания по профилактике детского дорожно-транспортного травматизма, а также проведения профилактической работы с родителями на основе современных педагогических технологий. </vt:lpstr>
      <vt:lpstr>Презентация PowerPoint</vt:lpstr>
      <vt:lpstr>Презентация PowerPoint</vt:lpstr>
      <vt:lpstr>Состояние территории ДОО При создании благоприятных условий  для прогулок прежде всего мы не забыли о безопасности пребывания детей на улице: состояние отмостков, пешеходных дорожек, поребриков, отсутствие сосулек, скользких дорожек.   </vt:lpstr>
      <vt:lpstr>Состояние участков для зимних прогулок детей Все веранды групп были украшены яркими лентами, флажками.  Подходы к верандам расчищены. При  оформлении участков педагогами  были учтены определенные требования к постройкам:  - соответствие технике безопасности; - эстетичность оформления участков.   </vt:lpstr>
      <vt:lpstr>Состояние зимней спортивной площадки   </vt:lpstr>
      <vt:lpstr>Игровое оборудование</vt:lpstr>
      <vt:lpstr>Безопасность и практичность используемого спортивного оборудования  </vt:lpstr>
      <vt:lpstr>На верандах младших групп можно увидеть  разноцветные льдинки, которые развешаны на деревьях, разложены на снегу.</vt:lpstr>
      <vt:lpstr>В средних группах участки были оформлены такими постройками, как: машина ДПС, грузовой и легковой автомобили и герои мультфильма Смешарики, дорожные знаки и пешеходный переход, лабиринт, горка. Все эти постройки служат для проведения бесед и обыгрывания сюжетно – ролевых игр с детьми о правилах дорожного движения.</vt:lpstr>
      <vt:lpstr>Презентация PowerPoint</vt:lpstr>
      <vt:lpstr>Презентация PowerPoint</vt:lpstr>
      <vt:lpstr>Презентация PowerPoint</vt:lpstr>
      <vt:lpstr>Среди построек старших и подготовительных групп можно увидеть: «тротуары»,  дорожную разметку, такую как: пешеходный переход, по которым может свободно передвигаться игрушечные машины – специализированная техника (пожарная машина, грузовик, бульдозер).   Играя дети повторяют правила дорожного движения! </vt:lpstr>
      <vt:lpstr>Презентация PowerPoint</vt:lpstr>
      <vt:lpstr>Презентация PowerPoint</vt:lpstr>
      <vt:lpstr>В нашем ДОО есть группа компенсирующей направленности,  для детей с задержкой психического развития. Педагоги этой группы построили для своих детей такие  постройки как: снеговик – инспектор ДПС, снежные горки и чудо ёлку со знаками дорожного движения. Воспитанники совместно с воспитателем могут организовывать сюжетные и подвижные игры.  </vt:lpstr>
      <vt:lpstr>Презентация PowerPoint</vt:lpstr>
      <vt:lpstr>Презентация PowerPoint</vt:lpstr>
      <vt:lpstr>Соблюдайте правила дорожного движения вместе с нами!!!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79272</cp:lastModifiedBy>
  <cp:revision>46</cp:revision>
  <dcterms:created xsi:type="dcterms:W3CDTF">2014-06-24T15:51:35Z</dcterms:created>
  <dcterms:modified xsi:type="dcterms:W3CDTF">2022-01-30T17:30:56Z</dcterms:modified>
</cp:coreProperties>
</file>