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25" y="7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48C2E-3B87-4460-8C77-96E19ACE5B96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2369-3A10-41AC-B051-6353410BA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jpe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jpe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jpeg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jpeg"/><Relationship Id="rId11" Type="http://schemas.openxmlformats.org/officeDocument/2006/relationships/image" Target="../media/image27.png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jpeg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yber\Desktop\Без имени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29" b="9269"/>
          <a:stretch/>
        </p:blipFill>
        <p:spPr bwMode="auto">
          <a:xfrm>
            <a:off x="0" y="0"/>
            <a:ext cx="9311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ИНА\Desktop\пусто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123728" y="3736497"/>
            <a:ext cx="2088233" cy="2704708"/>
            <a:chOff x="2123728" y="3736497"/>
            <a:chExt cx="2088233" cy="2704708"/>
          </a:xfrm>
        </p:grpSpPr>
        <p:pic>
          <p:nvPicPr>
            <p:cNvPr id="10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11761" y="4448591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С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Ы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55976" y="4395665"/>
            <a:ext cx="1899444" cy="2382838"/>
            <a:chOff x="4355976" y="4395665"/>
            <a:chExt cx="1899444" cy="2382838"/>
          </a:xfrm>
        </p:grpSpPr>
        <p:pic>
          <p:nvPicPr>
            <p:cNvPr id="13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395665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743165" y="4789742"/>
              <a:ext cx="11384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Л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И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5521" y="4434639"/>
            <a:ext cx="1899444" cy="2382838"/>
            <a:chOff x="93548" y="4448591"/>
            <a:chExt cx="1899444" cy="2382838"/>
          </a:xfrm>
        </p:grpSpPr>
        <p:pic>
          <p:nvPicPr>
            <p:cNvPr id="16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" y="4448591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430906" y="4914433"/>
              <a:ext cx="11312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С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49378" y="3736497"/>
            <a:ext cx="2088233" cy="2704708"/>
            <a:chOff x="6349378" y="3736497"/>
            <a:chExt cx="2088233" cy="2704708"/>
          </a:xfrm>
        </p:grpSpPr>
        <p:pic>
          <p:nvPicPr>
            <p:cNvPr id="19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7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6810335" y="4448591"/>
              <a:ext cx="1181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П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И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50366" y="908720"/>
            <a:ext cx="2301754" cy="2776661"/>
            <a:chOff x="4355976" y="4395665"/>
            <a:chExt cx="1899444" cy="2382838"/>
          </a:xfrm>
        </p:grpSpPr>
        <p:pic>
          <p:nvPicPr>
            <p:cNvPr id="24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395665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4705665" y="4717277"/>
              <a:ext cx="1200066" cy="103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200" dirty="0" smtClean="0">
                  <a:latin typeface="Benguiat Rus" pitchFamily="34" charset="0"/>
                </a:rPr>
                <a:t>Л</a:t>
              </a:r>
              <a:r>
                <a:rPr lang="ru-RU" sz="7200" dirty="0" smtClean="0">
                  <a:solidFill>
                    <a:srgbClr val="FF0000"/>
                  </a:solidFill>
                  <a:latin typeface="Benguiat Rus" pitchFamily="34" charset="0"/>
                </a:rPr>
                <a:t>И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80112" y="908720"/>
            <a:ext cx="2304255" cy="2795414"/>
            <a:chOff x="93548" y="4448591"/>
            <a:chExt cx="1899444" cy="2382838"/>
          </a:xfrm>
        </p:grpSpPr>
        <p:pic>
          <p:nvPicPr>
            <p:cNvPr id="27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" y="4448591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446953" y="4809521"/>
              <a:ext cx="1192632" cy="1023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200" dirty="0" smtClean="0">
                  <a:latin typeface="Benguiat Rus" pitchFamily="34" charset="0"/>
                </a:rPr>
                <a:t>С</a:t>
              </a:r>
              <a:r>
                <a:rPr lang="ru-RU" sz="72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pic>
        <p:nvPicPr>
          <p:cNvPr id="7170" name="Picture 2" descr="C:\Users\Нина\Desktop\ли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4586"/>
            <a:ext cx="3140363" cy="32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16416" y="6237312"/>
            <a:ext cx="720080" cy="54119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04648" y="3131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ИНА\Desktop\пусто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346" y="1052736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В работе использованы рисунки и фотографии, находящиеся в свободном доступе в Интернете.</a:t>
            </a:r>
          </a:p>
          <a:p>
            <a:pPr algn="ctr"/>
            <a:endParaRPr lang="ru-RU" sz="2800" dirty="0"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Фон презентации  авторский.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yber\Desktop\МОИ МАТЕРИАЛЫ\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posedi\Desktop\пми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90" y="0"/>
            <a:ext cx="9162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ИНА\Desktop\пусто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" y="-485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77747" y="3997115"/>
            <a:ext cx="1842044" cy="2407942"/>
            <a:chOff x="122586" y="3881476"/>
            <a:chExt cx="1842044" cy="2310830"/>
          </a:xfrm>
        </p:grpSpPr>
        <p:pic>
          <p:nvPicPr>
            <p:cNvPr id="1032" name="Picture 8" descr="D:\Гифы\игрушки\вагончик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86" y="3881476"/>
              <a:ext cx="1842044" cy="2310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1540" y="4313396"/>
              <a:ext cx="1224136" cy="88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С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О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347864" y="980728"/>
            <a:ext cx="2160240" cy="2708478"/>
            <a:chOff x="122586" y="3881476"/>
            <a:chExt cx="1842044" cy="2310830"/>
          </a:xfrm>
        </p:grpSpPr>
        <p:pic>
          <p:nvPicPr>
            <p:cNvPr id="20" name="Picture 8" descr="D:\Гифы\игрушки\вагончик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86" y="3881476"/>
              <a:ext cx="1842044" cy="2310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31540" y="4313396"/>
              <a:ext cx="1224136" cy="86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dirty="0" smtClean="0">
                  <a:latin typeface="Benguiat Rus" pitchFamily="34" charset="0"/>
                </a:rPr>
                <a:t>С</a:t>
              </a:r>
              <a:r>
                <a:rPr lang="ru-RU" sz="6000" dirty="0" smtClean="0">
                  <a:solidFill>
                    <a:srgbClr val="FF0000"/>
                  </a:solidFill>
                  <a:latin typeface="Benguiat Rus" pitchFamily="34" charset="0"/>
                </a:rPr>
                <a:t>О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60556" y="3994512"/>
            <a:ext cx="1814529" cy="2350204"/>
            <a:chOff x="2399913" y="4282387"/>
            <a:chExt cx="1814529" cy="2350204"/>
          </a:xfrm>
        </p:grpSpPr>
        <p:pic>
          <p:nvPicPr>
            <p:cNvPr id="14" name="Picture 9" descr="D:\Гифы\игрушки\вагончик2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913" y="4282387"/>
              <a:ext cx="1814529" cy="235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627783" y="4826489"/>
              <a:ext cx="1356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В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08104" y="980728"/>
            <a:ext cx="2160240" cy="2736970"/>
            <a:chOff x="2399913" y="4282387"/>
            <a:chExt cx="1814529" cy="2350204"/>
          </a:xfrm>
        </p:grpSpPr>
        <p:pic>
          <p:nvPicPr>
            <p:cNvPr id="22" name="Picture 9" descr="D:\Гифы\игрушки\вагончик2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913" y="4282387"/>
              <a:ext cx="1814529" cy="235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627782" y="4732192"/>
              <a:ext cx="1356305" cy="87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dirty="0" smtClean="0">
                  <a:latin typeface="Benguiat Rus" pitchFamily="34" charset="0"/>
                </a:rPr>
                <a:t>В</a:t>
              </a:r>
              <a:r>
                <a:rPr lang="ru-RU" sz="60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858367" y="4211722"/>
            <a:ext cx="1842044" cy="2407942"/>
            <a:chOff x="122586" y="3827685"/>
            <a:chExt cx="1842044" cy="2407942"/>
          </a:xfrm>
        </p:grpSpPr>
        <p:pic>
          <p:nvPicPr>
            <p:cNvPr id="25" name="Picture 8" descr="D:\Гифы\игрушки\вагончик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86" y="3827685"/>
              <a:ext cx="1842044" cy="2407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48564" y="4323912"/>
              <a:ext cx="12241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К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0924" y="3802620"/>
            <a:ext cx="1920344" cy="2424510"/>
            <a:chOff x="2423810" y="4412119"/>
            <a:chExt cx="1814529" cy="2350204"/>
          </a:xfrm>
        </p:grpSpPr>
        <p:pic>
          <p:nvPicPr>
            <p:cNvPr id="28" name="Picture 9" descr="D:\Гифы\игрушки\вагончик2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810" y="4412119"/>
              <a:ext cx="1814529" cy="235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652922" y="4865584"/>
              <a:ext cx="1356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О</a:t>
              </a:r>
              <a:r>
                <a:rPr lang="ru-RU" sz="5400" dirty="0" smtClean="0">
                  <a:latin typeface="Benguiat Rus" pitchFamily="34" charset="0"/>
                </a:rPr>
                <a:t>С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pic>
        <p:nvPicPr>
          <p:cNvPr id="1026" name="Picture 2" descr="C:\Users\Нина\Desktop\с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11" y="764704"/>
            <a:ext cx="3236447" cy="29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404648" y="3497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ИНА\Desktop\пусто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73672" y="4392465"/>
            <a:ext cx="1842044" cy="2407942"/>
            <a:chOff x="122586" y="3827685"/>
            <a:chExt cx="1842044" cy="2407942"/>
          </a:xfrm>
        </p:grpSpPr>
        <p:pic>
          <p:nvPicPr>
            <p:cNvPr id="10" name="Picture 8" descr="D:\Гифы\игрушки\вагончик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86" y="3827685"/>
              <a:ext cx="1842044" cy="2407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31540" y="4372065"/>
              <a:ext cx="12241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Л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Е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164288" y="3846298"/>
            <a:ext cx="1842044" cy="2407942"/>
            <a:chOff x="122586" y="3881476"/>
            <a:chExt cx="1842044" cy="2310830"/>
          </a:xfrm>
        </p:grpSpPr>
        <p:pic>
          <p:nvPicPr>
            <p:cNvPr id="13" name="Picture 8" descr="D:\Гифы\игрушки\вагончик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86" y="3881476"/>
              <a:ext cx="1842044" cy="2310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31540" y="4403901"/>
              <a:ext cx="1224136" cy="88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Р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О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67745" y="4031124"/>
            <a:ext cx="2015846" cy="2223116"/>
            <a:chOff x="2260579" y="4031124"/>
            <a:chExt cx="1814529" cy="2350204"/>
          </a:xfrm>
        </p:grpSpPr>
        <p:pic>
          <p:nvPicPr>
            <p:cNvPr id="16" name="Picture 9" descr="D:\Гифы\игрушки\вагончик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579" y="4031124"/>
              <a:ext cx="1814529" cy="235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631810" y="4515625"/>
              <a:ext cx="1080120" cy="97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П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Е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29321" y="4138906"/>
            <a:ext cx="1814529" cy="2350204"/>
            <a:chOff x="2399913" y="4282387"/>
            <a:chExt cx="1814529" cy="2350204"/>
          </a:xfrm>
        </p:grpSpPr>
        <p:pic>
          <p:nvPicPr>
            <p:cNvPr id="19" name="Picture 9" descr="D:\Гифы\игрушки\вагончик2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913" y="4282387"/>
              <a:ext cx="1814529" cy="235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627783" y="4826489"/>
              <a:ext cx="1356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В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О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29705" y="692696"/>
            <a:ext cx="2505638" cy="3080081"/>
            <a:chOff x="2260579" y="4031124"/>
            <a:chExt cx="1814529" cy="2350204"/>
          </a:xfrm>
        </p:grpSpPr>
        <p:pic>
          <p:nvPicPr>
            <p:cNvPr id="22" name="Picture 9" descr="D:\Гифы\игрушки\вагончик2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579" y="4031124"/>
              <a:ext cx="1814529" cy="235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631810" y="4515624"/>
              <a:ext cx="1080120" cy="91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dirty="0" smtClean="0">
                  <a:latin typeface="Benguiat Rus" pitchFamily="34" charset="0"/>
                </a:rPr>
                <a:t>П</a:t>
              </a:r>
              <a:r>
                <a:rPr lang="ru-RU" sz="7200" dirty="0" smtClean="0">
                  <a:solidFill>
                    <a:srgbClr val="FF0000"/>
                  </a:solidFill>
                  <a:latin typeface="Benguiat Rus" pitchFamily="34" charset="0"/>
                </a:rPr>
                <a:t>Е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672905" y="908720"/>
            <a:ext cx="2349968" cy="2806574"/>
            <a:chOff x="122586" y="3881476"/>
            <a:chExt cx="1842044" cy="2310830"/>
          </a:xfrm>
        </p:grpSpPr>
        <p:pic>
          <p:nvPicPr>
            <p:cNvPr id="25" name="Picture 8" descr="D:\Гифы\игрушки\вагончик1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86" y="3881476"/>
              <a:ext cx="1842044" cy="2310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31540" y="4270141"/>
              <a:ext cx="1224136" cy="98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dirty="0" smtClean="0">
                  <a:latin typeface="Benguiat Rus" pitchFamily="34" charset="0"/>
                </a:rPr>
                <a:t>Р</a:t>
              </a:r>
              <a:r>
                <a:rPr lang="ru-RU" sz="7200" dirty="0" smtClean="0">
                  <a:solidFill>
                    <a:srgbClr val="FF0000"/>
                  </a:solidFill>
                  <a:latin typeface="Benguiat Rus" pitchFamily="34" charset="0"/>
                </a:rPr>
                <a:t>О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pic>
        <p:nvPicPr>
          <p:cNvPr id="2050" name="Picture 2" descr="C:\Users\Нина\Desktop\ммм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72" y="476672"/>
            <a:ext cx="3189297" cy="3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48664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ИНА\Desktop\пусто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123728" y="3736497"/>
            <a:ext cx="2088233" cy="2704708"/>
            <a:chOff x="2123728" y="3736497"/>
            <a:chExt cx="2088233" cy="2704708"/>
          </a:xfrm>
        </p:grpSpPr>
        <p:pic>
          <p:nvPicPr>
            <p:cNvPr id="1028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514641" y="4448591"/>
              <a:ext cx="13372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М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У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55976" y="4395665"/>
            <a:ext cx="1899444" cy="2382838"/>
            <a:chOff x="4355976" y="4395665"/>
            <a:chExt cx="1899444" cy="2382838"/>
          </a:xfrm>
        </p:grpSpPr>
        <p:pic>
          <p:nvPicPr>
            <p:cNvPr id="8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395665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682251" y="4789742"/>
              <a:ext cx="12602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М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И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3548" y="4448591"/>
            <a:ext cx="1899444" cy="2382838"/>
            <a:chOff x="93548" y="4448591"/>
            <a:chExt cx="1899444" cy="2382838"/>
          </a:xfrm>
        </p:grpSpPr>
        <p:pic>
          <p:nvPicPr>
            <p:cNvPr id="1027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" y="4448591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42544" y="4914433"/>
              <a:ext cx="110799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Х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49378" y="3736497"/>
            <a:ext cx="2088233" cy="2704708"/>
            <a:chOff x="6349378" y="3736497"/>
            <a:chExt cx="2088233" cy="2704708"/>
          </a:xfrm>
        </p:grpSpPr>
        <p:pic>
          <p:nvPicPr>
            <p:cNvPr id="9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7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850411" y="4448591"/>
              <a:ext cx="110158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Л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66106" y="476672"/>
            <a:ext cx="2585243" cy="3172732"/>
            <a:chOff x="2123728" y="3736497"/>
            <a:chExt cx="2088233" cy="2704708"/>
          </a:xfrm>
        </p:grpSpPr>
        <p:pic>
          <p:nvPicPr>
            <p:cNvPr id="20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543179" y="4431792"/>
              <a:ext cx="1337279" cy="118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dirty="0" smtClean="0">
                  <a:latin typeface="Benguiat Rus" pitchFamily="34" charset="0"/>
                </a:rPr>
                <a:t>М</a:t>
              </a:r>
              <a:r>
                <a:rPr lang="ru-RU" sz="7200" dirty="0" smtClean="0">
                  <a:solidFill>
                    <a:srgbClr val="FF0000"/>
                  </a:solidFill>
                  <a:latin typeface="Benguiat Rus" pitchFamily="34" charset="0"/>
                </a:rPr>
                <a:t>У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68144" y="620688"/>
            <a:ext cx="2304255" cy="3064693"/>
            <a:chOff x="93548" y="4448591"/>
            <a:chExt cx="1899444" cy="2382838"/>
          </a:xfrm>
        </p:grpSpPr>
        <p:pic>
          <p:nvPicPr>
            <p:cNvPr id="23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" y="4448591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14186" y="4969933"/>
              <a:ext cx="1167049" cy="103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200" dirty="0" smtClean="0">
                  <a:latin typeface="Benguiat Rus" pitchFamily="34" charset="0"/>
                </a:rPr>
                <a:t>Х</a:t>
              </a:r>
              <a:r>
                <a:rPr lang="ru-RU" sz="72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pic>
        <p:nvPicPr>
          <p:cNvPr id="3074" name="Picture 2" descr="C:\Users\Нина\Desktop\му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48" y="786607"/>
            <a:ext cx="3411739" cy="28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47665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ИНА\Desktop\пусто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123727" y="3736497"/>
            <a:ext cx="2088233" cy="2704708"/>
            <a:chOff x="2123728" y="3736497"/>
            <a:chExt cx="2088233" cy="2704708"/>
          </a:xfrm>
        </p:grpSpPr>
        <p:pic>
          <p:nvPicPr>
            <p:cNvPr id="10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14641" y="4448591"/>
              <a:ext cx="1337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latin typeface="Benguiat Rus" pitchFamily="34" charset="0"/>
                </a:rPr>
                <a:t>Ш</a:t>
              </a:r>
              <a:r>
                <a:rPr lang="ru-RU" sz="4800" dirty="0" smtClean="0">
                  <a:solidFill>
                    <a:srgbClr val="FF0000"/>
                  </a:solidFill>
                  <a:latin typeface="Benguiat Rus" pitchFamily="34" charset="0"/>
                </a:rPr>
                <a:t>У</a:t>
              </a:r>
              <a:endParaRPr lang="ru-RU" sz="4800" dirty="0">
                <a:latin typeface="Benguiat Rus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55976" y="4395665"/>
            <a:ext cx="1899444" cy="2382838"/>
            <a:chOff x="4355976" y="4395665"/>
            <a:chExt cx="1899444" cy="2382838"/>
          </a:xfrm>
        </p:grpSpPr>
        <p:pic>
          <p:nvPicPr>
            <p:cNvPr id="13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395665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739959" y="4789742"/>
              <a:ext cx="114486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Р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И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3548" y="4448591"/>
            <a:ext cx="1899444" cy="2382838"/>
            <a:chOff x="93548" y="4448591"/>
            <a:chExt cx="1899444" cy="2382838"/>
          </a:xfrm>
        </p:grpSpPr>
        <p:pic>
          <p:nvPicPr>
            <p:cNvPr id="16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" y="4448591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67203" y="4914433"/>
              <a:ext cx="125867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Р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Ы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0191" y="3736497"/>
            <a:ext cx="2088233" cy="2704708"/>
            <a:chOff x="6349378" y="3736497"/>
            <a:chExt cx="2088233" cy="2704708"/>
          </a:xfrm>
        </p:grpSpPr>
        <p:pic>
          <p:nvPicPr>
            <p:cNvPr id="19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7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6760643" y="4402424"/>
              <a:ext cx="12811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Ш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311859" y="692696"/>
            <a:ext cx="2584186" cy="2992685"/>
            <a:chOff x="6349378" y="3736497"/>
            <a:chExt cx="2088233" cy="2704708"/>
          </a:xfrm>
        </p:grpSpPr>
        <p:pic>
          <p:nvPicPr>
            <p:cNvPr id="25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7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6785131" y="4322207"/>
              <a:ext cx="1232144" cy="10013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600" dirty="0" smtClean="0">
                  <a:latin typeface="Benguiat Rus" pitchFamily="34" charset="0"/>
                </a:rPr>
                <a:t>Ш</a:t>
              </a:r>
              <a:r>
                <a:rPr lang="ru-RU" sz="66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864646" y="822779"/>
            <a:ext cx="2258869" cy="2833734"/>
            <a:chOff x="5864646" y="822779"/>
            <a:chExt cx="2258869" cy="2833734"/>
          </a:xfrm>
        </p:grpSpPr>
        <p:pic>
          <p:nvPicPr>
            <p:cNvPr id="27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646" y="822779"/>
              <a:ext cx="2258869" cy="2833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6180382" y="1394497"/>
              <a:ext cx="149752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 smtClean="0">
                  <a:latin typeface="Benguiat Rus" pitchFamily="34" charset="0"/>
                </a:rPr>
                <a:t>Р</a:t>
              </a:r>
              <a:r>
                <a:rPr lang="ru-RU" sz="6600" dirty="0" smtClean="0">
                  <a:solidFill>
                    <a:srgbClr val="FF0000"/>
                  </a:solidFill>
                  <a:latin typeface="Benguiat Rus" pitchFamily="34" charset="0"/>
                </a:rPr>
                <a:t>Ы</a:t>
              </a:r>
              <a:endParaRPr lang="ru-RU" dirty="0"/>
            </a:p>
          </p:txBody>
        </p:sp>
      </p:grpSp>
      <p:pic>
        <p:nvPicPr>
          <p:cNvPr id="4098" name="Picture 2" descr="C:\Users\Нина\Desktop\дл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911"/>
            <a:ext cx="3179489" cy="33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52720" y="3656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ИНА\Desktop\пусто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252443" y="3914956"/>
            <a:ext cx="1944216" cy="2704708"/>
            <a:chOff x="2123728" y="3736497"/>
            <a:chExt cx="2088233" cy="2704708"/>
          </a:xfrm>
        </p:grpSpPr>
        <p:pic>
          <p:nvPicPr>
            <p:cNvPr id="10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02883" y="4368773"/>
              <a:ext cx="1440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dirty="0" smtClean="0">
                  <a:latin typeface="Benguiat Rus" pitchFamily="34" charset="0"/>
                </a:rPr>
                <a:t>С</a:t>
              </a:r>
              <a:r>
                <a:rPr lang="ru-RU" sz="60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3600" dirty="0">
                <a:latin typeface="Benguiat Rus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58692" y="4430900"/>
            <a:ext cx="1872208" cy="2382838"/>
            <a:chOff x="4355976" y="4395665"/>
            <a:chExt cx="1899444" cy="2382838"/>
          </a:xfrm>
        </p:grpSpPr>
        <p:pic>
          <p:nvPicPr>
            <p:cNvPr id="13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395665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655819" y="4912852"/>
              <a:ext cx="12997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r>
                <a:rPr lang="ru-RU" sz="5400" dirty="0" smtClean="0">
                  <a:latin typeface="Benguiat Rus" pitchFamily="34" charset="0"/>
                </a:rPr>
                <a:t>Ш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3548" y="4448591"/>
            <a:ext cx="1899444" cy="2382838"/>
            <a:chOff x="93548" y="4448591"/>
            <a:chExt cx="1899444" cy="2382838"/>
          </a:xfrm>
        </p:grpSpPr>
        <p:pic>
          <p:nvPicPr>
            <p:cNvPr id="16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" y="4448591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81871" y="4948087"/>
              <a:ext cx="132279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Ж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И</a:t>
              </a:r>
              <a:endParaRPr lang="ru-RU" sz="4800" dirty="0">
                <a:latin typeface="Benguiat Rus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516216" y="3933055"/>
            <a:ext cx="1921395" cy="2508149"/>
            <a:chOff x="6349378" y="3736497"/>
            <a:chExt cx="2088233" cy="2704708"/>
          </a:xfrm>
        </p:grpSpPr>
        <p:pic>
          <p:nvPicPr>
            <p:cNvPr id="19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7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6705023" y="4448591"/>
              <a:ext cx="1392362" cy="995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Ш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6600" dirty="0">
                <a:latin typeface="Benguiat Rus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24551" y="692696"/>
            <a:ext cx="2220452" cy="2992685"/>
            <a:chOff x="2123728" y="3736497"/>
            <a:chExt cx="2088233" cy="2704708"/>
          </a:xfrm>
        </p:grpSpPr>
        <p:pic>
          <p:nvPicPr>
            <p:cNvPr id="22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447764" y="4363226"/>
              <a:ext cx="1440160" cy="91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dirty="0" smtClean="0">
                  <a:latin typeface="Benguiat Rus" pitchFamily="34" charset="0"/>
                </a:rPr>
                <a:t>С</a:t>
              </a:r>
              <a:r>
                <a:rPr lang="ru-RU" sz="60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3200" dirty="0">
                <a:latin typeface="Benguiat Rus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394796" y="692696"/>
            <a:ext cx="2531283" cy="2991163"/>
            <a:chOff x="6349378" y="3736497"/>
            <a:chExt cx="2088233" cy="2704708"/>
          </a:xfrm>
        </p:grpSpPr>
        <p:pic>
          <p:nvPicPr>
            <p:cNvPr id="25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7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6872761" y="4448591"/>
              <a:ext cx="1056886" cy="834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dirty="0" smtClean="0">
                  <a:latin typeface="Benguiat Rus" pitchFamily="34" charset="0"/>
                </a:rPr>
                <a:t>Ш</a:t>
              </a:r>
              <a:r>
                <a:rPr lang="ru-RU" sz="5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6600" dirty="0">
                <a:latin typeface="Benguiat Rus" pitchFamily="34" charset="0"/>
              </a:endParaRPr>
            </a:p>
          </p:txBody>
        </p:sp>
      </p:grpSp>
      <p:pic>
        <p:nvPicPr>
          <p:cNvPr id="5122" name="Picture 2" descr="C:\Users\Нина\Desktop\саш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22" y="332656"/>
            <a:ext cx="3057794" cy="34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52720" y="3823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НИНА\Desktop\пусто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252443" y="3914956"/>
            <a:ext cx="1944216" cy="2704708"/>
            <a:chOff x="2123728" y="3736497"/>
            <a:chExt cx="2088233" cy="2704708"/>
          </a:xfrm>
        </p:grpSpPr>
        <p:pic>
          <p:nvPicPr>
            <p:cNvPr id="23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447764" y="4466576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latin typeface="Benguiat Rus" pitchFamily="34" charset="0"/>
                </a:rPr>
                <a:t>М</a:t>
              </a:r>
              <a:r>
                <a:rPr lang="ru-RU" sz="48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3200" dirty="0">
                <a:latin typeface="Benguiat Rus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16216" y="3933055"/>
            <a:ext cx="1921395" cy="2508149"/>
            <a:chOff x="6349378" y="3736497"/>
            <a:chExt cx="2088233" cy="2704708"/>
          </a:xfrm>
        </p:grpSpPr>
        <p:pic>
          <p:nvPicPr>
            <p:cNvPr id="26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7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6814780" y="4448591"/>
              <a:ext cx="1172847" cy="829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dirty="0" smtClean="0">
                  <a:latin typeface="Benguiat Rus" pitchFamily="34" charset="0"/>
                </a:rPr>
                <a:t>Ш</a:t>
              </a:r>
              <a:r>
                <a:rPr lang="ru-RU" sz="4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24551" y="692696"/>
            <a:ext cx="2220452" cy="2992685"/>
            <a:chOff x="2123728" y="3736497"/>
            <a:chExt cx="2088233" cy="2704708"/>
          </a:xfrm>
        </p:grpSpPr>
        <p:pic>
          <p:nvPicPr>
            <p:cNvPr id="29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447764" y="4363226"/>
              <a:ext cx="1440160" cy="100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 smtClean="0">
                  <a:latin typeface="Benguiat Rus" pitchFamily="34" charset="0"/>
                </a:rPr>
                <a:t>М</a:t>
              </a:r>
              <a:r>
                <a:rPr lang="ru-RU" sz="66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3200" dirty="0">
                <a:latin typeface="Benguiat Rus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94796" y="692696"/>
            <a:ext cx="2531283" cy="2991163"/>
            <a:chOff x="6349378" y="3736497"/>
            <a:chExt cx="2088233" cy="2704708"/>
          </a:xfrm>
        </p:grpSpPr>
        <p:pic>
          <p:nvPicPr>
            <p:cNvPr id="32" name="Picture 4" descr="C:\Users\НИНА\Desktop\вагончик2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378" y="3736497"/>
              <a:ext cx="2088233" cy="270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772257" y="4363545"/>
              <a:ext cx="1257895" cy="1001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600" dirty="0" smtClean="0">
                  <a:latin typeface="Benguiat Rus" pitchFamily="34" charset="0"/>
                </a:rPr>
                <a:t>Ш</a:t>
              </a:r>
              <a:r>
                <a:rPr lang="ru-RU" sz="66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8000" dirty="0">
                <a:latin typeface="Benguiat Rus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458692" y="4430900"/>
            <a:ext cx="1872208" cy="2382838"/>
            <a:chOff x="4355976" y="4395665"/>
            <a:chExt cx="1899444" cy="2382838"/>
          </a:xfrm>
        </p:grpSpPr>
        <p:pic>
          <p:nvPicPr>
            <p:cNvPr id="35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395665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4833088" y="4912852"/>
              <a:ext cx="94521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dirty="0" smtClean="0">
                  <a:latin typeface="Benguiat Rus" pitchFamily="34" charset="0"/>
                </a:rPr>
                <a:t>Л</a:t>
              </a:r>
              <a:r>
                <a:rPr lang="ru-RU" sz="44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5400" dirty="0">
                <a:latin typeface="Benguiat Rus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93548" y="4448591"/>
            <a:ext cx="1899444" cy="2382838"/>
            <a:chOff x="93548" y="4448591"/>
            <a:chExt cx="1899444" cy="2382838"/>
          </a:xfrm>
        </p:grpSpPr>
        <p:pic>
          <p:nvPicPr>
            <p:cNvPr id="38" name="Picture 3" descr="C:\Users\НИНА\Desktop\вагончик1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8" y="4448591"/>
              <a:ext cx="1899444" cy="238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477008" y="4914433"/>
              <a:ext cx="103906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800" dirty="0" smtClean="0">
                  <a:latin typeface="Benguiat Rus" pitchFamily="34" charset="0"/>
                </a:rPr>
                <a:t>Н</a:t>
              </a:r>
              <a:r>
                <a:rPr lang="ru-RU" sz="4800" dirty="0" smtClean="0">
                  <a:solidFill>
                    <a:srgbClr val="FF0000"/>
                  </a:solidFill>
                  <a:latin typeface="Benguiat Rus" pitchFamily="34" charset="0"/>
                </a:rPr>
                <a:t>А</a:t>
              </a:r>
              <a:endParaRPr lang="ru-RU" sz="4000" dirty="0">
                <a:latin typeface="Benguiat Rus" pitchFamily="34" charset="0"/>
              </a:endParaRPr>
            </a:p>
          </p:txBody>
        </p:sp>
      </p:grpSp>
      <p:pic>
        <p:nvPicPr>
          <p:cNvPr id="6146" name="Picture 2" descr="C:\Users\Нина\Desktop\маш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143631" cy="34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20672" y="3610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</Words>
  <Application>Microsoft Office PowerPoint</Application>
  <PresentationFormat>Экран (4:3)</PresentationFormat>
  <Paragraphs>45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Cyber</dc:creator>
  <cp:lastModifiedBy>Вера Ивановна</cp:lastModifiedBy>
  <cp:revision>4</cp:revision>
  <dcterms:created xsi:type="dcterms:W3CDTF">2015-03-02T07:45:58Z</dcterms:created>
  <dcterms:modified xsi:type="dcterms:W3CDTF">2017-06-14T08:57:31Z</dcterms:modified>
</cp:coreProperties>
</file>