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doc" ContentType="application/msword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8" r:id="rId2"/>
    <p:sldId id="323" r:id="rId3"/>
    <p:sldId id="325" r:id="rId4"/>
    <p:sldId id="257" r:id="rId5"/>
    <p:sldId id="335" r:id="rId6"/>
    <p:sldId id="337" r:id="rId7"/>
    <p:sldId id="262" r:id="rId8"/>
    <p:sldId id="363" r:id="rId9"/>
    <p:sldId id="260" r:id="rId10"/>
    <p:sldId id="359" r:id="rId11"/>
    <p:sldId id="263" r:id="rId12"/>
    <p:sldId id="264" r:id="rId13"/>
    <p:sldId id="346" r:id="rId14"/>
    <p:sldId id="347" r:id="rId15"/>
    <p:sldId id="265" r:id="rId16"/>
    <p:sldId id="350" r:id="rId17"/>
    <p:sldId id="351" r:id="rId18"/>
    <p:sldId id="360" r:id="rId19"/>
    <p:sldId id="355" r:id="rId20"/>
    <p:sldId id="272" r:id="rId21"/>
    <p:sldId id="274" r:id="rId22"/>
    <p:sldId id="352" r:id="rId23"/>
    <p:sldId id="275" r:id="rId24"/>
    <p:sldId id="280" r:id="rId25"/>
    <p:sldId id="283" r:id="rId26"/>
    <p:sldId id="282" r:id="rId27"/>
    <p:sldId id="364" r:id="rId28"/>
    <p:sldId id="365" r:id="rId29"/>
    <p:sldId id="366" r:id="rId30"/>
    <p:sldId id="293" r:id="rId31"/>
    <p:sldId id="294" r:id="rId32"/>
    <p:sldId id="295" r:id="rId33"/>
    <p:sldId id="367" r:id="rId34"/>
    <p:sldId id="284" r:id="rId35"/>
    <p:sldId id="291" r:id="rId36"/>
    <p:sldId id="368" r:id="rId37"/>
    <p:sldId id="292" r:id="rId38"/>
    <p:sldId id="286" r:id="rId39"/>
    <p:sldId id="349" r:id="rId40"/>
    <p:sldId id="369" r:id="rId41"/>
    <p:sldId id="370" r:id="rId42"/>
    <p:sldId id="287" r:id="rId43"/>
    <p:sldId id="371" r:id="rId44"/>
    <p:sldId id="345" r:id="rId45"/>
    <p:sldId id="361" r:id="rId46"/>
    <p:sldId id="372" r:id="rId47"/>
    <p:sldId id="298" r:id="rId48"/>
    <p:sldId id="299" r:id="rId49"/>
    <p:sldId id="376" r:id="rId50"/>
    <p:sldId id="354" r:id="rId51"/>
    <p:sldId id="357" r:id="rId52"/>
    <p:sldId id="344" r:id="rId53"/>
    <p:sldId id="362" r:id="rId54"/>
    <p:sldId id="328" r:id="rId55"/>
    <p:sldId id="330" r:id="rId56"/>
    <p:sldId id="358" r:id="rId57"/>
    <p:sldId id="331" r:id="rId58"/>
    <p:sldId id="309" r:id="rId59"/>
    <p:sldId id="373" r:id="rId60"/>
    <p:sldId id="340" r:id="rId61"/>
    <p:sldId id="317" r:id="rId62"/>
    <p:sldId id="374" r:id="rId63"/>
    <p:sldId id="375" r:id="rId64"/>
    <p:sldId id="341" r:id="rId65"/>
    <p:sldId id="343" r:id="rId66"/>
    <p:sldId id="353" r:id="rId67"/>
    <p:sldId id="321" r:id="rId68"/>
    <p:sldId id="342" r:id="rId69"/>
    <p:sldId id="332" r:id="rId70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620" autoAdjust="0"/>
    <p:restoredTop sz="94654" autoAdjust="0"/>
  </p:normalViewPr>
  <p:slideViewPr>
    <p:cSldViewPr>
      <p:cViewPr>
        <p:scale>
          <a:sx n="60" d="100"/>
          <a:sy n="60" d="100"/>
        </p:scale>
        <p:origin x="-1020" y="222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42" y="1403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6858000" cy="9144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68866" y="7490365"/>
            <a:ext cx="5537201" cy="71628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42464" y="1355987"/>
            <a:ext cx="5384800" cy="6442191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42950" y="1346201"/>
            <a:ext cx="5384800" cy="6442191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577141" y="936092"/>
            <a:ext cx="425873" cy="757107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5726221" y="1164981"/>
            <a:ext cx="755904" cy="42519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1" y="2393247"/>
            <a:ext cx="4292601" cy="2437453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1" y="4982163"/>
            <a:ext cx="4284134" cy="2032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78007" y="7143457"/>
            <a:ext cx="910366" cy="486833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80533" y="7143457"/>
            <a:ext cx="3776134" cy="486833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0448" y="7143457"/>
            <a:ext cx="415517" cy="486833"/>
          </a:xfrm>
        </p:spPr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1" y="1234254"/>
            <a:ext cx="1073150" cy="635188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3666" y="1475083"/>
            <a:ext cx="3884084" cy="587022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34" y="2985907"/>
            <a:ext cx="4690533" cy="1816100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2201" y="4967113"/>
            <a:ext cx="4673600" cy="1746015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73836" y="2828543"/>
            <a:ext cx="2400300" cy="480364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3497580" y="2825751"/>
            <a:ext cx="2400300" cy="48069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8402" y="2829749"/>
            <a:ext cx="2204641" cy="109361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83002" y="2829748"/>
            <a:ext cx="2208276" cy="109728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73836" y="3925824"/>
            <a:ext cx="2420874" cy="37063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3483863" y="3926417"/>
            <a:ext cx="2420874" cy="37063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6858000" cy="9144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474133" y="8077384"/>
            <a:ext cx="5791201" cy="71628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3351654" y="806884"/>
            <a:ext cx="2841706" cy="7629728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3353562" y="804672"/>
            <a:ext cx="2841706" cy="7629728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561903" y="769157"/>
            <a:ext cx="2841706" cy="7629728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562356" y="768096"/>
            <a:ext cx="2841706" cy="7629728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1778330" y="391937"/>
            <a:ext cx="425873" cy="757107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4544381" y="609571"/>
            <a:ext cx="755904" cy="42519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831732" y="2693390"/>
            <a:ext cx="2298620" cy="2004049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3640718" y="1534658"/>
            <a:ext cx="2265594" cy="616731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861094" y="4831664"/>
            <a:ext cx="2286668" cy="2800533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4756274" y="7847564"/>
            <a:ext cx="910366" cy="486833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685916" y="7772349"/>
            <a:ext cx="2641955" cy="486833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5667985" y="7862616"/>
            <a:ext cx="415517" cy="486833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6858000" cy="9144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474133" y="8077384"/>
            <a:ext cx="5791201" cy="71628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561903" y="769157"/>
            <a:ext cx="2841706" cy="7629728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558794" y="767692"/>
            <a:ext cx="2841706" cy="7629728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3351654" y="806884"/>
            <a:ext cx="2841706" cy="7629728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3348576" y="805227"/>
            <a:ext cx="2841706" cy="7629728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1778330" y="391937"/>
            <a:ext cx="425873" cy="757107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4544381" y="609571"/>
            <a:ext cx="755904" cy="42519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829818" y="2694432"/>
            <a:ext cx="2297430" cy="199948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3673962" y="1609696"/>
            <a:ext cx="2185397" cy="6052549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864108" y="4828032"/>
            <a:ext cx="2283714" cy="280416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4759452" y="7851650"/>
            <a:ext cx="910366" cy="486833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685927" y="7774717"/>
            <a:ext cx="2489282" cy="486833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5671567" y="7866702"/>
            <a:ext cx="415517" cy="486833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6858000" cy="9144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471488" y="8092440"/>
            <a:ext cx="5940743" cy="71628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8640" y="767080"/>
            <a:ext cx="5772150" cy="7620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48640" y="768096"/>
            <a:ext cx="5772150" cy="7620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407806" y="364121"/>
            <a:ext cx="425873" cy="757107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5920955" y="562905"/>
            <a:ext cx="755904" cy="425196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1267" y="1090110"/>
            <a:ext cx="5223934" cy="160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825676"/>
            <a:ext cx="4647304" cy="48050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40941" y="7745537"/>
            <a:ext cx="910366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5B106E36-FD25-4E2D-B0AA-010F637433A0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7745537"/>
            <a:ext cx="415514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52652" y="7745537"/>
            <a:ext cx="41551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bg2">
                <a:shade val="80000"/>
                <a:satMod val="140000"/>
                <a:lumMod val="50000"/>
              </a:schemeClr>
              <a:schemeClr val="bg2">
                <a:tint val="95000"/>
                <a:satMod val="180000"/>
                <a:lumMod val="16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4294967295"/>
          </p:nvPr>
        </p:nvSpPr>
        <p:spPr>
          <a:xfrm>
            <a:off x="548680" y="3714744"/>
            <a:ext cx="3380386" cy="4500594"/>
          </a:xfrm>
        </p:spPr>
        <p:txBody>
          <a:bodyPr>
            <a:normAutofit/>
          </a:bodyPr>
          <a:lstStyle/>
          <a:p>
            <a:pPr algn="l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sz="1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рождения: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08.07.1987г.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Профессиональное </a:t>
            </a:r>
            <a:r>
              <a:rPr lang="ru-RU" sz="1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Мордовский государственный педагогический институт имени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М.Е.Евсевьева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по специальности «Педагогика и методика начального образования» с дополнительной специальностью «Музыкальное образование»,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диплом с отличием ВСА 0942499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Стаж </a:t>
            </a:r>
            <a:r>
              <a:rPr lang="ru-RU" sz="1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педагогической работы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(по специальности)</a:t>
            </a:r>
            <a:r>
              <a:rPr lang="ru-RU" sz="1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7 лет.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Общий </a:t>
            </a:r>
            <a:r>
              <a:rPr lang="ru-RU" sz="1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трудовой стаж: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10 лет.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Наличие </a:t>
            </a:r>
            <a:r>
              <a:rPr lang="ru-RU" sz="1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квалификационной категории: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первая.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sz="1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последней аттестации: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12.12.2014.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ctrTitle" idx="4294967295"/>
          </p:nvPr>
        </p:nvSpPr>
        <p:spPr>
          <a:xfrm>
            <a:off x="548681" y="755576"/>
            <a:ext cx="5760639" cy="2959168"/>
          </a:xfrm>
        </p:spPr>
        <p:txBody>
          <a:bodyPr>
            <a:normAutofit fontScale="90000"/>
          </a:bodyPr>
          <a:lstStyle/>
          <a:p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Министерство образования РМ</a:t>
            </a:r>
            <a:r>
              <a:rPr lang="ru-RU" sz="4000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4000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1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Кияйкиной </a:t>
            </a:r>
            <a:r>
              <a:rPr lang="ru-RU" sz="1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Надежды </a:t>
            </a: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Викторовны,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музыкального руководителя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муниципального дошкольного образовательного учреждения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«Детский сад №85 комбинированного вида»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pic>
        <p:nvPicPr>
          <p:cNvPr id="2050" name="Picture 2" descr="H:\Детский сад\Воспитатель  года 2019\Кияйкина Н.В, музру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33056" y="4211960"/>
            <a:ext cx="216024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680" y="805555"/>
            <a:ext cx="5760639" cy="751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441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814"/>
          <a:stretch/>
        </p:blipFill>
        <p:spPr bwMode="auto">
          <a:xfrm>
            <a:off x="548680" y="539552"/>
            <a:ext cx="5760640" cy="777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359"/>
          <a:stretch/>
        </p:blipFill>
        <p:spPr bwMode="auto">
          <a:xfrm>
            <a:off x="548680" y="683568"/>
            <a:ext cx="5760639" cy="7704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680" y="827584"/>
            <a:ext cx="5760640" cy="766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823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7175"/>
            <a:ext cx="6553200" cy="608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1195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688" y="827585"/>
            <a:ext cx="5760640" cy="7632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Документы  2019\Водоемы Мордовии\Слайд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672" y="755576"/>
            <a:ext cx="5832648" cy="756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2577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808111984"/>
              </p:ext>
            </p:extLst>
          </p:nvPr>
        </p:nvGraphicFramePr>
        <p:xfrm>
          <a:off x="548680" y="583586"/>
          <a:ext cx="5688632" cy="7876846"/>
        </p:xfrm>
        <a:graphic>
          <a:graphicData uri="http://schemas.openxmlformats.org/presentationml/2006/ole">
            <p:oleObj spid="_x0000_s1034" name="Document" r:id="rId3" imgW="7746349" imgH="10704005" progId="Word.Document.8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15143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679" y="755576"/>
            <a:ext cx="5806963" cy="804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236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680" y="827584"/>
            <a:ext cx="5760640" cy="756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39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672" y="701517"/>
            <a:ext cx="5904656" cy="78309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90" y="1071537"/>
            <a:ext cx="6172200" cy="4786347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4. Результаты участия воспитанников в: конкурсах, выставках, турнирах, соревнованиях, акциях фестивалях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80" y="857224"/>
            <a:ext cx="5786478" cy="7500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680" y="827584"/>
            <a:ext cx="5688632" cy="761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97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04" y="1785918"/>
            <a:ext cx="6086496" cy="401021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2918" y="3571868"/>
            <a:ext cx="5429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5. Наличие публикаций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Документы  2019\Аттестация 2019\Св-во нспортал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80" y="428596"/>
            <a:ext cx="5857892" cy="8251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1357290"/>
            <a:ext cx="6172200" cy="5374949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6. Выступления на научно-практических конференциях, 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педагогических чтениях, семинарах,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секциях, форумах, радиопередачах (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672" y="755576"/>
            <a:ext cx="5832648" cy="7848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680" y="827584"/>
            <a:ext cx="5832648" cy="756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87369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672" y="825724"/>
            <a:ext cx="5904656" cy="766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52174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69" r="3923"/>
          <a:stretch/>
        </p:blipFill>
        <p:spPr bwMode="auto">
          <a:xfrm>
            <a:off x="188640" y="1907704"/>
            <a:ext cx="6552728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95807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1480" y="3000364"/>
            <a:ext cx="56436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1. Наличие авторских программ, методических пособий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H:\Документы  2019\Аттестация 2019\Програмка и сертификат для аттестации\4а.программка 1-2.12!!!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632" y="1835696"/>
            <a:ext cx="6624736" cy="5616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Документы  2019\Аттестация 2019\Сертификат 1-2.12.2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8" y="857224"/>
            <a:ext cx="5547607" cy="76358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Документы  2019\Аттестация 2019\программа семинара 2018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632" y="1547664"/>
            <a:ext cx="6597352" cy="5832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238" y="1763688"/>
            <a:ext cx="6357937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321328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Документы  2019\Аттестация 2019\сертификат 2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8" y="857224"/>
            <a:ext cx="5663987" cy="77960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Документы  2019\Аттестация 2019\сертификат участника семинара 2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80" y="785786"/>
            <a:ext cx="5715040" cy="75596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640" y="1619672"/>
            <a:ext cx="6552728" cy="590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748235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H:\Документы  2019\Аттестация 2019\выступл 2019-=1!!!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640" y="1763688"/>
            <a:ext cx="6480720" cy="576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7166" y="3214678"/>
            <a:ext cx="62865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7. Проведение открытых занятий, мастер-классов, мероприятий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688" y="827584"/>
            <a:ext cx="5625795" cy="754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660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680" y="755577"/>
            <a:ext cx="5757680" cy="7632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680" y="755576"/>
            <a:ext cx="5832648" cy="763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62252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680" y="755576"/>
            <a:ext cx="5760640" cy="774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76744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688" y="755576"/>
            <a:ext cx="5616624" cy="7632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80" y="827584"/>
            <a:ext cx="5688632" cy="7560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517046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8" y="683568"/>
            <a:ext cx="5666402" cy="7632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67" r="2411" b="2666"/>
          <a:stretch/>
        </p:blipFill>
        <p:spPr>
          <a:xfrm>
            <a:off x="548680" y="827584"/>
            <a:ext cx="5760640" cy="756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77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688" y="755576"/>
            <a:ext cx="5688632" cy="7560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881598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2000233"/>
            <a:ext cx="6172200" cy="3939919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1480" y="2571736"/>
            <a:ext cx="57150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ст.воспитатель\Рабочий стол\справка кияйкин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8" y="785786"/>
            <a:ext cx="5643602" cy="75724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Документы  2019\Аттестация 2019\Тештине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04" y="785786"/>
            <a:ext cx="6072230" cy="77025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8528" y="755576"/>
            <a:ext cx="5832648" cy="763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702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Документы  2019\Аттестация 2019\Выписка из приказа жюр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800" y="827584"/>
            <a:ext cx="5740400" cy="780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4561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696" y="827583"/>
            <a:ext cx="5544616" cy="76468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688" y="755576"/>
            <a:ext cx="5616624" cy="756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567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656" y="1259632"/>
            <a:ext cx="6172200" cy="466969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10. Реализация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регионального компонента в образовательном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процессе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458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90" y="642911"/>
            <a:ext cx="6172200" cy="428628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3600" dirty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680" y="827584"/>
            <a:ext cx="5832648" cy="788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329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680" y="683568"/>
            <a:ext cx="5832648" cy="763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417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664" y="642910"/>
            <a:ext cx="5981826" cy="5441257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11. Участие педагога в профессиональных конкурсах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074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Воспитатели россии справк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0688" y="800474"/>
            <a:ext cx="5688632" cy="7515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81" y="755576"/>
            <a:ext cx="5832648" cy="7632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35565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Документы  2019\Аттестация 2019\Тештине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42" y="785786"/>
            <a:ext cx="5715040" cy="75724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иплом воспитатель год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642910"/>
            <a:ext cx="5737840" cy="7768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680" y="1547664"/>
            <a:ext cx="5812160" cy="6154751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12. Наставничество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688" y="755576"/>
            <a:ext cx="5760640" cy="763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87191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672" y="755576"/>
            <a:ext cx="5976664" cy="763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243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00108" y="3279338"/>
            <a:ext cx="49292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13. Награды и поощрения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:\Документы  2019\Аттестация 2019\почет.грамот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94" y="857224"/>
            <a:ext cx="5429287" cy="7473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688" y="611560"/>
            <a:ext cx="5670046" cy="802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816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66" y="571472"/>
            <a:ext cx="6172200" cy="4656579"/>
          </a:xfrm>
        </p:spPr>
        <p:txBody>
          <a:bodyPr>
            <a:normAutofit/>
          </a:bodyPr>
          <a:lstStyle/>
          <a:p>
            <a:pPr algn="ctr"/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благодарность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42" y="857224"/>
            <a:ext cx="5786478" cy="73581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благодарность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8" y="928662"/>
            <a:ext cx="5759944" cy="7286676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2214546"/>
            <a:ext cx="6172200" cy="2928959"/>
          </a:xfrm>
        </p:spPr>
        <p:txBody>
          <a:bodyPr>
            <a:normAutofit/>
          </a:bodyPr>
          <a:lstStyle/>
          <a:p>
            <a:pPr algn="ctr"/>
            <a:r>
              <a:rPr lang="ru-RU" sz="7200" smtClean="0">
                <a:solidFill>
                  <a:schemeClr val="accent5">
                    <a:lumMod val="50000"/>
                  </a:schemeClr>
                </a:solidFill>
              </a:rPr>
              <a:t>Спасибо </a:t>
            </a:r>
            <a:br>
              <a:rPr lang="ru-RU" sz="720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7200" smtClean="0">
                <a:solidFill>
                  <a:schemeClr val="accent5">
                    <a:lumMod val="50000"/>
                  </a:schemeClr>
                </a:solidFill>
              </a:rPr>
              <a:t>за </a:t>
            </a:r>
            <a:r>
              <a:rPr lang="ru-RU" sz="7200" dirty="0" smtClean="0">
                <a:solidFill>
                  <a:schemeClr val="accent5">
                    <a:lumMod val="50000"/>
                  </a:schemeClr>
                </a:solidFill>
              </a:rPr>
              <a:t>внимание!</a:t>
            </a:r>
            <a:endParaRPr lang="ru-RU" sz="72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532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1857356"/>
            <a:ext cx="6172200" cy="421484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2. Организация партнерского взаимодействия с родителями для решения воспитательных и образовательных задач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680" y="742401"/>
            <a:ext cx="5769811" cy="764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468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0042" y="3071802"/>
            <a:ext cx="578647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3. Участие в инновационной (экспериментальной) деятельности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1010</TotalTime>
  <Words>145</Words>
  <Application>Microsoft Office PowerPoint</Application>
  <PresentationFormat>Экран (4:3)</PresentationFormat>
  <Paragraphs>24</Paragraphs>
  <Slides>69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1" baseType="lpstr">
      <vt:lpstr>Кнопка</vt:lpstr>
      <vt:lpstr>Document</vt:lpstr>
      <vt:lpstr>                                                             Министерство образования РМ      Портфолио Кияйкиной Надежды Викторовны, музыкального руководителя муниципального дошкольного образовательного учреждения «Детский сад №85 комбинированного вида»                                                             </vt:lpstr>
      <vt:lpstr>Слайд 2</vt:lpstr>
      <vt:lpstr>Слайд 3</vt:lpstr>
      <vt:lpstr>Слайд 4</vt:lpstr>
      <vt:lpstr>Слайд 5</vt:lpstr>
      <vt:lpstr>Слайд 6</vt:lpstr>
      <vt:lpstr>2. Организация партнерского взаимодействия с родителями для решения воспитательных и образовательных задач  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  4. Результаты участия воспитанников в: конкурсах, выставках, турнирах, соревнованиях, акциях фестивалях </vt:lpstr>
      <vt:lpstr>Слайд 21</vt:lpstr>
      <vt:lpstr>Слайд 22</vt:lpstr>
      <vt:lpstr>  </vt:lpstr>
      <vt:lpstr>Слайд 24</vt:lpstr>
      <vt:lpstr>6. Выступления на научно-практических конференциях,  педагогических чтениях, семинарах, секциях, форумах, радиопередачах (очно).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8. Экспертная деятельность</vt:lpstr>
      <vt:lpstr>Слайд 48</vt:lpstr>
      <vt:lpstr>Слайд 49</vt:lpstr>
      <vt:lpstr>Слайд 50</vt:lpstr>
      <vt:lpstr>Слайд 51</vt:lpstr>
      <vt:lpstr>Слайд 52</vt:lpstr>
      <vt:lpstr>Слайд 53</vt:lpstr>
      <vt:lpstr>  10. Реализация регионального компонента в образовательном процессе </vt:lpstr>
      <vt:lpstr>. </vt:lpstr>
      <vt:lpstr>Слайд 56</vt:lpstr>
      <vt:lpstr>   11. Участие педагога в профессиональных конкурсах </vt:lpstr>
      <vt:lpstr>Слайд 58</vt:lpstr>
      <vt:lpstr>Слайд 59</vt:lpstr>
      <vt:lpstr>Слайд 60</vt:lpstr>
      <vt:lpstr>12. Наставничество 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Спасибо 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Вера</dc:creator>
  <cp:lastModifiedBy>ст.воспитатель</cp:lastModifiedBy>
  <cp:revision>86</cp:revision>
  <dcterms:created xsi:type="dcterms:W3CDTF">2014-02-15T10:01:49Z</dcterms:created>
  <dcterms:modified xsi:type="dcterms:W3CDTF">2019-10-01T06:59:06Z</dcterms:modified>
</cp:coreProperties>
</file>