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7" r:id="rId2"/>
    <p:sldId id="259" r:id="rId3"/>
    <p:sldId id="267" r:id="rId4"/>
    <p:sldId id="266" r:id="rId5"/>
    <p:sldId id="260" r:id="rId6"/>
    <p:sldId id="261" r:id="rId7"/>
    <p:sldId id="282" r:id="rId8"/>
    <p:sldId id="280" r:id="rId9"/>
    <p:sldId id="275" r:id="rId10"/>
    <p:sldId id="262" r:id="rId11"/>
    <p:sldId id="263" r:id="rId12"/>
    <p:sldId id="278" r:id="rId13"/>
    <p:sldId id="281" r:id="rId14"/>
    <p:sldId id="265" r:id="rId15"/>
    <p:sldId id="283" r:id="rId16"/>
    <p:sldId id="268" r:id="rId17"/>
    <p:sldId id="269" r:id="rId18"/>
    <p:sldId id="271" r:id="rId19"/>
    <p:sldId id="277" r:id="rId20"/>
    <p:sldId id="284" r:id="rId21"/>
    <p:sldId id="272" r:id="rId22"/>
    <p:sldId id="273" r:id="rId23"/>
    <p:sldId id="274" r:id="rId24"/>
    <p:sldId id="27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EC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176" autoAdjust="0"/>
  </p:normalViewPr>
  <p:slideViewPr>
    <p:cSldViewPr>
      <p:cViewPr>
        <p:scale>
          <a:sx n="100" d="100"/>
          <a:sy n="100" d="100"/>
        </p:scale>
        <p:origin x="-516" y="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F8D6C-3C42-4451-80BF-818974147D5F}" type="datetimeFigureOut">
              <a:rPr lang="ru-RU" smtClean="0"/>
              <a:pPr/>
              <a:t>12.02.2024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B195-38CE-4D26-B661-FDF5A0DA40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F8D6C-3C42-4451-80BF-818974147D5F}" type="datetimeFigureOut">
              <a:rPr lang="ru-RU" smtClean="0"/>
              <a:pPr/>
              <a:t>12.02.2024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B195-38CE-4D26-B661-FDF5A0DA40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F8D6C-3C42-4451-80BF-818974147D5F}" type="datetimeFigureOut">
              <a:rPr lang="ru-RU" smtClean="0"/>
              <a:pPr/>
              <a:t>12.02.2024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B195-38CE-4D26-B661-FDF5A0DA40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F8D6C-3C42-4451-80BF-818974147D5F}" type="datetimeFigureOut">
              <a:rPr lang="ru-RU" smtClean="0"/>
              <a:pPr/>
              <a:t>12.02.2024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B195-38CE-4D26-B661-FDF5A0DA40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F8D6C-3C42-4451-80BF-818974147D5F}" type="datetimeFigureOut">
              <a:rPr lang="ru-RU" smtClean="0"/>
              <a:pPr/>
              <a:t>12.02.2024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B195-38CE-4D26-B661-FDF5A0DA40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F8D6C-3C42-4451-80BF-818974147D5F}" type="datetimeFigureOut">
              <a:rPr lang="ru-RU" smtClean="0"/>
              <a:pPr/>
              <a:t>12.02.2024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B195-38CE-4D26-B661-FDF5A0DA40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F8D6C-3C42-4451-80BF-818974147D5F}" type="datetimeFigureOut">
              <a:rPr lang="ru-RU" smtClean="0"/>
              <a:pPr/>
              <a:t>12.02.2024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B195-38CE-4D26-B661-FDF5A0DA40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F8D6C-3C42-4451-80BF-818974147D5F}" type="datetimeFigureOut">
              <a:rPr lang="ru-RU" smtClean="0"/>
              <a:pPr/>
              <a:t>12.02.2024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B195-38CE-4D26-B661-FDF5A0DA40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F8D6C-3C42-4451-80BF-818974147D5F}" type="datetimeFigureOut">
              <a:rPr lang="ru-RU" smtClean="0"/>
              <a:pPr/>
              <a:t>12.02.2024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B195-38CE-4D26-B661-FDF5A0DA40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F8D6C-3C42-4451-80BF-818974147D5F}" type="datetimeFigureOut">
              <a:rPr lang="ru-RU" smtClean="0"/>
              <a:pPr/>
              <a:t>12.02.2024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B195-38CE-4D26-B661-FDF5A0DA40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F8D6C-3C42-4451-80BF-818974147D5F}" type="datetimeFigureOut">
              <a:rPr lang="ru-RU" smtClean="0"/>
              <a:pPr/>
              <a:t>12.02.2024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35AB195-38CE-4D26-B661-FDF5A0DA40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4AF8D6C-3C42-4451-80BF-818974147D5F}" type="datetimeFigureOut">
              <a:rPr lang="ru-RU" smtClean="0"/>
              <a:pPr/>
              <a:t>12.02.2024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35AB195-38CE-4D26-B661-FDF5A0DA402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104sar.schoolrm.ru/sveden/employees/11248/628749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31"/>
            <a:ext cx="8229600" cy="49266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7759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Сухова Юлия Сергеевна,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инструктор по физической культуре </a:t>
            </a:r>
          </a:p>
          <a:p>
            <a:pPr marL="0" indent="0"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МАДОУ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г.о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Саранск «Детский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сад №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104 комбинированного вида»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2626" y="2996952"/>
            <a:ext cx="564323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9.05.1994 г. 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Профессиональное образование: экономист МГУ им. Огарева</a:t>
            </a:r>
          </a:p>
          <a:p>
            <a:pPr algn="just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Диплом КР № 0682750.</a:t>
            </a:r>
          </a:p>
          <a:p>
            <a:pPr algn="just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Дата выдачи: 01.07.2016г.</a:t>
            </a:r>
          </a:p>
          <a:p>
            <a:pPr algn="just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Профессиональная переподготовка:</a:t>
            </a:r>
          </a:p>
          <a:p>
            <a:pPr algn="just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«Инструктор по физической культуре в ДОУ» АНО ДПО «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Истим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», 2022г.</a:t>
            </a:r>
          </a:p>
          <a:p>
            <a:pPr algn="just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лет</a:t>
            </a:r>
          </a:p>
          <a:p>
            <a:pPr algn="just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Стаж педагогической работы: 5 лет.</a:t>
            </a:r>
          </a:p>
          <a:p>
            <a:pPr algn="just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 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1" t="4589" r="2161" b="-9705"/>
          <a:stretch/>
        </p:blipFill>
        <p:spPr bwMode="auto">
          <a:xfrm>
            <a:off x="5855862" y="3140968"/>
            <a:ext cx="2385074" cy="3084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089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54868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3104292" cy="4389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908720"/>
            <a:ext cx="5508104" cy="389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24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6597"/>
            <a:ext cx="9144000" cy="83011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авторских программ, методических пособий, методических рекомендация.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96752"/>
            <a:ext cx="3767472" cy="49685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196752"/>
            <a:ext cx="3960440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36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07504" y="332656"/>
            <a:ext cx="8928992" cy="728013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(очно).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124744"/>
            <a:ext cx="3528392" cy="5733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133525"/>
            <a:ext cx="4147648" cy="57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492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3841035" cy="510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077" y="548680"/>
            <a:ext cx="3819705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37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98072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мастер-классов, открытых занятий, мероприятий (очно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справка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043" y="1117526"/>
            <a:ext cx="4525422" cy="538423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17526"/>
            <a:ext cx="3938123" cy="5384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619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2656"/>
            <a:ext cx="4499925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6157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9016993" cy="133164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Общественно-педагогическая активность педагога: участие в комиссиях, педагогических сообществах, в жюри конкурсов.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56792"/>
            <a:ext cx="3456384" cy="4461445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6792"/>
            <a:ext cx="340387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116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4888"/>
            <a:ext cx="8928992" cy="55356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Экспертная деятельность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4744"/>
            <a:ext cx="3600400" cy="5184576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24744"/>
            <a:ext cx="4195428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360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8367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 инновационной (экспериментальной) деятельности.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27401" y="171976"/>
            <a:ext cx="4007324" cy="546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4211960" y="2984390"/>
            <a:ext cx="48245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4139952" y="2564904"/>
            <a:ext cx="4896544" cy="40237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900360"/>
            <a:ext cx="3564155" cy="490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43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3853732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627784" y="3284984"/>
            <a:ext cx="4320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42974"/>
            <a:ext cx="3744416" cy="5152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5221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1379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Представление педагогического опыта</a:t>
            </a:r>
            <a:b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сайте МАДОУ «Детский сад №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104 комбинированного вида»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492896"/>
            <a:ext cx="8229600" cy="3456384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hlinkClick r:id="rId2"/>
              </a:rPr>
              <a:t>https://ds104sar.schoolrm.ru/sveden/employees/11248/628749</a:t>
            </a:r>
            <a:r>
              <a:rPr lang="en-US" sz="3600" dirty="0" smtClean="0">
                <a:hlinkClick r:id="rId2"/>
              </a:rPr>
              <a:t>/</a:t>
            </a:r>
            <a:endParaRPr lang="ru-RU" sz="3600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799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4213159" cy="579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4664"/>
            <a:ext cx="4176464" cy="579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18890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98072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 осуществления просветительской деятельности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2816"/>
            <a:ext cx="3024336" cy="4162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298" y="1772816"/>
            <a:ext cx="2937680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978" y="1772816"/>
            <a:ext cx="2982509" cy="418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278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856984" cy="76470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конкурсах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83547" y="-31220"/>
            <a:ext cx="4672850" cy="6840762"/>
          </a:xfrm>
        </p:spPr>
      </p:pic>
    </p:spTree>
    <p:extLst>
      <p:ext uri="{BB962C8B-B14F-4D97-AF65-F5344CB8AC3E}">
        <p14:creationId xmlns:p14="http://schemas.microsoft.com/office/powerpoint/2010/main" val="87741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0235"/>
            <a:ext cx="8928992" cy="59045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124744"/>
            <a:ext cx="4536504" cy="5544615"/>
          </a:xfrm>
        </p:spPr>
      </p:pic>
    </p:spTree>
    <p:extLst>
      <p:ext uri="{BB962C8B-B14F-4D97-AF65-F5344CB8AC3E}">
        <p14:creationId xmlns:p14="http://schemas.microsoft.com/office/powerpoint/2010/main" val="228332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47977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8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Спасибо </a:t>
            </a:r>
          </a:p>
          <a:p>
            <a:pPr marL="0" indent="0" algn="ctr">
              <a:buNone/>
            </a:pPr>
            <a:r>
              <a:rPr lang="ru-RU" sz="8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за </a:t>
            </a:r>
          </a:p>
          <a:p>
            <a:pPr marL="0" indent="0" algn="ctr">
              <a:buNone/>
            </a:pPr>
            <a:r>
              <a:rPr lang="ru-RU" sz="8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внимание!</a:t>
            </a:r>
            <a:endParaRPr lang="ru-RU" sz="88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631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0"/>
            <a:ext cx="9108503" cy="62068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Формы организации физкультурных занятий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17" y="1484784"/>
            <a:ext cx="3193626" cy="4344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434" y="1484784"/>
            <a:ext cx="3228303" cy="4344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737" y="1484784"/>
            <a:ext cx="2776105" cy="4344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637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373616" cy="50405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анализа текущей документации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898845"/>
            <a:ext cx="4332696" cy="5770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512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856983" cy="62068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Эффективность организации и проведения мероприятий оздоровительного характера.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8"/>
            <a:ext cx="318959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700808"/>
            <a:ext cx="3313631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386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73" y="55418"/>
            <a:ext cx="8967223" cy="853302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воспитанников в: конкурсах, выставках, турнирах, соревнованиях, акциях, другое.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052736"/>
            <a:ext cx="4162400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293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08" y="1196752"/>
            <a:ext cx="7272808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5934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24944"/>
            <a:ext cx="4788024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4945"/>
            <a:ext cx="4499992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7584" y="332656"/>
            <a:ext cx="7848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Участие воспитанников в ГТО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949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841" y="188640"/>
            <a:ext cx="4850336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938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1346</TotalTime>
  <Words>217</Words>
  <Application>Microsoft Office PowerPoint</Application>
  <PresentationFormat>Экран (4:3)</PresentationFormat>
  <Paragraphs>35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Поток</vt:lpstr>
      <vt:lpstr>Министерство образования Республики Мордовия</vt:lpstr>
      <vt:lpstr>Представление педагогического опыта на сайте МАДОУ «Детский сад №104 комбинированного вида»</vt:lpstr>
      <vt:lpstr>Формы организации физкультурных занятий</vt:lpstr>
      <vt:lpstr>Результат анализа текущей документации</vt:lpstr>
      <vt:lpstr>Эффективность организации и проведения мероприятий оздоровительного характера.</vt:lpstr>
      <vt:lpstr>Результаты участия воспитанников в: конкурсах, выставках, турнирах, соревнованиях, акциях, другое.</vt:lpstr>
      <vt:lpstr>Презентация PowerPoint</vt:lpstr>
      <vt:lpstr>Презентация PowerPoint</vt:lpstr>
      <vt:lpstr>Презентация PowerPoint</vt:lpstr>
      <vt:lpstr>Наличие публикаций</vt:lpstr>
      <vt:lpstr>Наличие авторских программ, методических пособий, методических рекомендация.</vt:lpstr>
      <vt:lpstr>Презентация PowerPoint</vt:lpstr>
      <vt:lpstr>Презентация PowerPoint</vt:lpstr>
      <vt:lpstr>Проведение мастер-классов, открытых занятий, мероприятий (очно)</vt:lpstr>
      <vt:lpstr>Презентация PowerPoint</vt:lpstr>
      <vt:lpstr>Общественно-педагогическая активность педагога: участие в комиссиях, педагогических сообществах, в жюри конкурсов.</vt:lpstr>
      <vt:lpstr>Экспертная деятельность</vt:lpstr>
      <vt:lpstr>Результаты участия в инновационной (экспериментальной) деятельности.</vt:lpstr>
      <vt:lpstr>Презентация PowerPoint</vt:lpstr>
      <vt:lpstr>Презентация PowerPoint</vt:lpstr>
      <vt:lpstr>Степень осуществления просветительской деятельности</vt:lpstr>
      <vt:lpstr>Участие педагога в профессиональных конкурсах</vt:lpstr>
      <vt:lpstr>Награды и поощрения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</dc:title>
  <dc:creator>stvospital</dc:creator>
  <cp:lastModifiedBy>Юля</cp:lastModifiedBy>
  <cp:revision>71</cp:revision>
  <dcterms:created xsi:type="dcterms:W3CDTF">2022-10-06T10:26:26Z</dcterms:created>
  <dcterms:modified xsi:type="dcterms:W3CDTF">2024-02-12T08:28:55Z</dcterms:modified>
</cp:coreProperties>
</file>