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1"/>
  </p:notesMasterIdLst>
  <p:handoutMasterIdLst>
    <p:handoutMasterId r:id="rId22"/>
  </p:handoutMasterIdLst>
  <p:sldIdLst>
    <p:sldId id="257" r:id="rId5"/>
    <p:sldId id="278" r:id="rId6"/>
    <p:sldId id="281" r:id="rId7"/>
    <p:sldId id="283" r:id="rId8"/>
    <p:sldId id="301" r:id="rId9"/>
    <p:sldId id="303" r:id="rId10"/>
    <p:sldId id="323" r:id="rId11"/>
    <p:sldId id="315" r:id="rId12"/>
    <p:sldId id="316" r:id="rId13"/>
    <p:sldId id="317" r:id="rId14"/>
    <p:sldId id="319" r:id="rId15"/>
    <p:sldId id="305" r:id="rId16"/>
    <p:sldId id="308" r:id="rId17"/>
    <p:sldId id="311" r:id="rId18"/>
    <p:sldId id="325" r:id="rId19"/>
    <p:sldId id="326" r:id="rId2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2" autoAdjust="0"/>
    <p:restoredTop sz="94280" autoAdjust="0"/>
  </p:normalViewPr>
  <p:slideViewPr>
    <p:cSldViewPr>
      <p:cViewPr varScale="1">
        <p:scale>
          <a:sx n="43" d="100"/>
          <a:sy n="43" d="100"/>
        </p:scale>
        <p:origin x="42" y="48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r>
              <a:rPr lang="en-US" smtClean="0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1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02.08.2016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3" y="762000"/>
            <a:ext cx="7579926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02.08.2016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3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02.08.2016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4753642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02.08.2016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1"/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8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8" y="2967788"/>
            <a:ext cx="4753642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02.08.2016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02.08.2016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02.08.2016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02.08.2016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5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US" smtClean="0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19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ru-RU" sz="4400" b="1" dirty="0" smtClean="0">
                <a:cs typeface="Aharoni" pitchFamily="2" charset="-79"/>
              </a:rPr>
              <a:t/>
            </a:r>
            <a:br>
              <a:rPr lang="ru-RU" sz="4400" b="1" dirty="0" smtClean="0">
                <a:cs typeface="Aharoni" pitchFamily="2" charset="-79"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>
                <a:cs typeface="Aharoni" pitchFamily="2" charset="-79"/>
              </a:rPr>
              <a:t/>
            </a:r>
            <a:br>
              <a:rPr lang="ru-RU" sz="4400" b="1" dirty="0" smtClean="0">
                <a:cs typeface="Aharoni" pitchFamily="2" charset="-79"/>
              </a:rPr>
            </a:br>
            <a:r>
              <a:rPr lang="ru-RU" sz="4400" b="1" dirty="0" smtClean="0">
                <a:cs typeface="Aharoni" pitchFamily="2" charset="-79"/>
              </a:rPr>
              <a:t/>
            </a:r>
            <a:br>
              <a:rPr lang="ru-RU" sz="4400" b="1" dirty="0" smtClean="0">
                <a:cs typeface="Aharoni" pitchFamily="2" charset="-79"/>
              </a:rPr>
            </a:br>
            <a:r>
              <a:rPr lang="ru-RU" sz="4400" b="1" dirty="0" smtClean="0">
                <a:cs typeface="Aharoni" pitchFamily="2" charset="-79"/>
              </a:rPr>
              <a:t/>
            </a:r>
            <a:br>
              <a:rPr lang="ru-RU" sz="4400" b="1" dirty="0" smtClean="0">
                <a:cs typeface="Aharoni" pitchFamily="2" charset="-79"/>
              </a:rPr>
            </a:br>
            <a:r>
              <a:rPr lang="ru-RU" sz="4000" b="1" dirty="0" smtClean="0">
                <a:cs typeface="Aharoni" pitchFamily="2" charset="-79"/>
              </a:rPr>
              <a:t/>
            </a:r>
            <a:br>
              <a:rPr lang="ru-RU" sz="4000" b="1" dirty="0" smtClean="0">
                <a:cs typeface="Aharoni" pitchFamily="2" charset="-79"/>
              </a:rPr>
            </a:br>
            <a:r>
              <a:rPr lang="ru-RU" sz="4400" b="1" dirty="0" smtClean="0">
                <a:cs typeface="Aharoni" pitchFamily="2" charset="-79"/>
              </a:rPr>
              <a:t/>
            </a:r>
            <a:br>
              <a:rPr lang="ru-RU" sz="4400" b="1" dirty="0" smtClean="0">
                <a:cs typeface="Aharoni" pitchFamily="2" charset="-79"/>
              </a:rPr>
            </a:br>
            <a:endParaRPr lang="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909836" y="1340768"/>
            <a:ext cx="10441159" cy="4831432"/>
          </a:xfrm>
        </p:spPr>
        <p:txBody>
          <a:bodyPr rtlCol="0">
            <a:normAutofit/>
          </a:bodyPr>
          <a:lstStyle/>
          <a:p>
            <a:pPr lvl="1" algn="ctr">
              <a:buNone/>
            </a:pPr>
            <a:r>
              <a:rPr lang="ru-RU" sz="6000" b="1" dirty="0" smtClean="0"/>
              <a:t>Готовимся к конкурсу зимняя площадка </a:t>
            </a:r>
          </a:p>
          <a:p>
            <a:pPr lvl="1" algn="ctr">
              <a:buNone/>
            </a:pPr>
            <a:r>
              <a:rPr lang="ru-RU" sz="6000" b="1" dirty="0" smtClean="0"/>
              <a:t>2019 года</a:t>
            </a:r>
          </a:p>
          <a:p>
            <a:pPr lvl="1" algn="ctr">
              <a:buNone/>
            </a:pPr>
            <a:endParaRPr lang="ru-RU" sz="2800" b="1" dirty="0" smtClean="0">
              <a:cs typeface="Aharoni" pitchFamily="2" charset="-79"/>
            </a:endParaRPr>
          </a:p>
          <a:p>
            <a:pPr lvl="1" algn="ctr">
              <a:buNone/>
            </a:pPr>
            <a:r>
              <a:rPr lang="ru-RU" sz="2800" dirty="0" smtClean="0"/>
              <a:t>Период проведения конкурса:</a:t>
            </a:r>
          </a:p>
          <a:p>
            <a:pPr lvl="1" algn="ctr">
              <a:buNone/>
            </a:pPr>
            <a:r>
              <a:rPr lang="ru-RU" sz="2800" dirty="0" smtClean="0"/>
              <a:t> с 16 января 2019 года по 22 февраля 2019года.</a:t>
            </a:r>
            <a:endParaRPr lang="ru-RU" sz="2800" b="1" dirty="0" smtClean="0">
              <a:cs typeface="Aharoni" pitchFamily="2" charset="-79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69876" y="399728"/>
            <a:ext cx="9937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golian Baiti" pitchFamily="66" charset="0"/>
              </a:rPr>
              <a:t>                МАДОУ «Центр развития ребёнка – детский сад № 6»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C:\Users\1\AppData\Local\Temp\7zOC295EF4B\IMG_2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04" y="332656"/>
            <a:ext cx="6242595" cy="3033511"/>
          </a:xfrm>
          <a:prstGeom prst="rect">
            <a:avLst/>
          </a:prstGeom>
          <a:noFill/>
        </p:spPr>
      </p:pic>
      <p:pic>
        <p:nvPicPr>
          <p:cNvPr id="4" name="Picture 2" descr="C:\Users\1\AppData\Local\Temp\7zOC29B50E8\IMG_2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3194" y="381000"/>
            <a:ext cx="3273828" cy="4365104"/>
          </a:xfrm>
          <a:prstGeom prst="rect">
            <a:avLst/>
          </a:prstGeom>
          <a:noFill/>
        </p:spPr>
      </p:pic>
      <p:pic>
        <p:nvPicPr>
          <p:cNvPr id="7" name="Picture 2" descr="I:\DCIM\162___02\IMG_0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56" y="4005064"/>
            <a:ext cx="3888432" cy="2589695"/>
          </a:xfrm>
          <a:prstGeom prst="rect">
            <a:avLst/>
          </a:prstGeom>
          <a:noFill/>
        </p:spPr>
      </p:pic>
      <p:pic>
        <p:nvPicPr>
          <p:cNvPr id="8" name="Picture 3" descr="C:\Users\1\Desktop\DSC02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2244" y="399270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\Desktop\IMG_242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88" y="404664"/>
            <a:ext cx="4482498" cy="5976664"/>
          </a:xfrm>
          <a:prstGeom prst="rect">
            <a:avLst/>
          </a:prstGeom>
          <a:noFill/>
        </p:spPr>
      </p:pic>
      <p:pic>
        <p:nvPicPr>
          <p:cNvPr id="4" name="Picture 2" descr="C:\Users\1\Desktop\DSC02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404" y="476672"/>
            <a:ext cx="3960440" cy="2970329"/>
          </a:xfrm>
          <a:prstGeom prst="rect">
            <a:avLst/>
          </a:prstGeom>
          <a:noFill/>
        </p:spPr>
      </p:pic>
      <p:pic>
        <p:nvPicPr>
          <p:cNvPr id="12291" name="Picture 3" descr="C:\Users\1\Desktop\IMG_2431 (1).JPG"/>
          <p:cNvPicPr>
            <a:picLocks noChangeAspect="1" noChangeArrowheads="1"/>
          </p:cNvPicPr>
          <p:nvPr/>
        </p:nvPicPr>
        <p:blipFill>
          <a:blip r:embed="rId4" cstate="print"/>
          <a:srcRect t="2410" r="33333"/>
          <a:stretch>
            <a:fillRect/>
          </a:stretch>
        </p:blipFill>
        <p:spPr bwMode="auto">
          <a:xfrm>
            <a:off x="6958508" y="3573016"/>
            <a:ext cx="2736304" cy="29164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09" y="13421"/>
            <a:ext cx="9717541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Участие родителей в оформлении </a:t>
            </a:r>
            <a:r>
              <a:rPr lang="ru-RU" b="1" i="1" dirty="0" smtClean="0"/>
              <a:t>зимней площадки</a:t>
            </a:r>
            <a:endParaRPr lang="ru-RU" b="1" i="1" dirty="0"/>
          </a:p>
        </p:txBody>
      </p:sp>
      <p:pic>
        <p:nvPicPr>
          <p:cNvPr id="4098" name="Picture 2" descr="C:\Users\1\AppData\Local\Temp\7zO4C0302F3\IMG_2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4" y="1556792"/>
            <a:ext cx="3721342" cy="4961789"/>
          </a:xfrm>
          <a:prstGeom prst="rect">
            <a:avLst/>
          </a:prstGeom>
          <a:noFill/>
        </p:spPr>
      </p:pic>
      <p:pic>
        <p:nvPicPr>
          <p:cNvPr id="4099" name="Picture 3" descr="C:\Users\1\AppData\Local\Temp\7zO4C0F9124\IMG_2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212" y="1889448"/>
            <a:ext cx="3726414" cy="4968552"/>
          </a:xfrm>
          <a:prstGeom prst="rect">
            <a:avLst/>
          </a:prstGeom>
          <a:noFill/>
        </p:spPr>
      </p:pic>
      <p:pic>
        <p:nvPicPr>
          <p:cNvPr id="4100" name="Picture 4" descr="C:\Users\1\Desktop\IMG_243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4652" y="1484784"/>
            <a:ext cx="3780420" cy="5040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AppData\Local\Temp\7zO4C361975\IMG_2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804" y="476672"/>
            <a:ext cx="4050450" cy="5400600"/>
          </a:xfrm>
          <a:prstGeom prst="rect">
            <a:avLst/>
          </a:prstGeom>
          <a:noFill/>
        </p:spPr>
      </p:pic>
      <p:pic>
        <p:nvPicPr>
          <p:cNvPr id="7173" name="Picture 5" descr="C:\Users\1\Documents\фото январь спортивный\роди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340" y="908720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49" y="155365"/>
            <a:ext cx="9717541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Наличие, состояние спортивного и игрового оборудования:</a:t>
            </a:r>
            <a:endParaRPr lang="ru-RU" b="1" i="1" dirty="0"/>
          </a:p>
        </p:txBody>
      </p:sp>
      <p:pic>
        <p:nvPicPr>
          <p:cNvPr id="1026" name="Picture 2" descr="I:\DCIM\106NIKON\DSCN1628.JPG"/>
          <p:cNvPicPr>
            <a:picLocks noChangeAspect="1" noChangeArrowheads="1"/>
          </p:cNvPicPr>
          <p:nvPr/>
        </p:nvPicPr>
        <p:blipFill>
          <a:blip r:embed="rId2" cstate="print"/>
          <a:srcRect l="8511"/>
          <a:stretch>
            <a:fillRect/>
          </a:stretch>
        </p:blipFill>
        <p:spPr bwMode="auto">
          <a:xfrm>
            <a:off x="4276465" y="3645024"/>
            <a:ext cx="3635896" cy="298061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19" y="1700808"/>
            <a:ext cx="3203564" cy="42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1\Desktop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8668" y="1654981"/>
            <a:ext cx="3237935" cy="43172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ЮН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820" y="404664"/>
            <a:ext cx="3960440" cy="5280587"/>
          </a:xfrm>
          <a:prstGeom prst="rect">
            <a:avLst/>
          </a:prstGeom>
          <a:noFill/>
        </p:spPr>
      </p:pic>
      <p:pic>
        <p:nvPicPr>
          <p:cNvPr id="2052" name="Picture 4" descr="C:\Users\1\Desktop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188" y="3689648"/>
            <a:ext cx="4224470" cy="316835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8588" y="362490"/>
            <a:ext cx="4223115" cy="316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IMG_2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204" y="404664"/>
            <a:ext cx="3402378" cy="4536504"/>
          </a:xfrm>
          <a:prstGeom prst="rect">
            <a:avLst/>
          </a:prstGeom>
          <a:noFill/>
        </p:spPr>
      </p:pic>
      <p:pic>
        <p:nvPicPr>
          <p:cNvPr id="4" name="Picture 3" descr="C:\Users\1\Desktop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80" y="1484784"/>
            <a:ext cx="3672408" cy="489654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4612" y="1268760"/>
            <a:ext cx="3932701" cy="52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конкурса: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240067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latin typeface="+mj-lt"/>
              </a:rPr>
              <a:t>Создание </a:t>
            </a:r>
            <a:r>
              <a:rPr lang="ru-RU" sz="3200" b="1" dirty="0" smtClean="0">
                <a:latin typeface="+mj-lt"/>
              </a:rPr>
              <a:t>благоприятных условий для прогулок в зимний период на </a:t>
            </a:r>
            <a:r>
              <a:rPr lang="ru-RU" sz="3200" b="1" dirty="0" smtClean="0">
                <a:latin typeface="+mj-lt"/>
              </a:rPr>
              <a:t>игровой площадке</a:t>
            </a:r>
            <a:endParaRPr lang="ru-RU" sz="3200" b="1" dirty="0">
              <a:latin typeface="+mj-lt"/>
            </a:endParaRPr>
          </a:p>
          <a:p>
            <a:pPr algn="just"/>
            <a:r>
              <a:rPr lang="ru-RU" sz="3200" b="1" dirty="0" smtClean="0">
                <a:latin typeface="+mj-lt"/>
              </a:rPr>
              <a:t>Активизировать родителей к участию в конкурсе «Зимняя площадка 2019 года»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-1035496"/>
            <a:ext cx="11449272" cy="25202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-конструкторский этап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 14 января по 8 февраля 2019г.)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совместная разработка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с родителями проекта плана; совместное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воспитателями, родителями и детьми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зимней площадки группы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представленным проектом плана.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1645" t="20102" r="21089" b="9952"/>
          <a:stretch>
            <a:fillRect/>
          </a:stretch>
        </p:blipFill>
        <p:spPr bwMode="auto">
          <a:xfrm>
            <a:off x="3214092" y="2132856"/>
            <a:ext cx="6409794" cy="427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9601200" cy="1439863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28774" y="501899"/>
            <a:ext cx="8931275" cy="57673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этап. 11 – 22 февраля 2019 года.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оценка целесообразности построек и соответствия требованиям зимнего оформления участков детского сада.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52011" y="74711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08992"/>
            <a:ext cx="9601200" cy="2903984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зимней прогулки </a:t>
            </a: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3813" y="3212976"/>
            <a:ext cx="9601200" cy="295922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 оформления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 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 лентами, цветными льдинками, тканью, сказочными сюжетами)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Эстетичность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83758"/>
            <a:ext cx="9601200" cy="67173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Снежные постройки на </a:t>
            </a:r>
            <a:r>
              <a:rPr lang="ru-RU" i="1" dirty="0" smtClean="0"/>
              <a:t>площадке, </a:t>
            </a:r>
            <a:r>
              <a:rPr lang="ru-RU" i="1" dirty="0" smtClean="0"/>
              <a:t>оформление</a:t>
            </a:r>
            <a:endParaRPr lang="ru-RU" i="1" dirty="0"/>
          </a:p>
        </p:txBody>
      </p:sp>
      <p:pic>
        <p:nvPicPr>
          <p:cNvPr id="3074" name="Picture 2" descr="C:\Users\1\Desktop\IMG_2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888" y="1452527"/>
            <a:ext cx="3888432" cy="5184576"/>
          </a:xfrm>
          <a:prstGeom prst="rect">
            <a:avLst/>
          </a:prstGeom>
          <a:noFill/>
        </p:spPr>
      </p:pic>
      <p:pic>
        <p:nvPicPr>
          <p:cNvPr id="3075" name="Picture 3" descr="C:\Users\1\AppData\Local\Temp\7zO4C0A58E2\IMG_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55" y="1165059"/>
            <a:ext cx="4128459" cy="3096344"/>
          </a:xfrm>
          <a:prstGeom prst="rect">
            <a:avLst/>
          </a:prstGeom>
          <a:noFill/>
        </p:spPr>
      </p:pic>
      <p:pic>
        <p:nvPicPr>
          <p:cNvPr id="3076" name="Picture 4" descr="C:\Users\1\AppData\Local\Temp\7zO4C0E2113\IMG_2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068" y="4261403"/>
            <a:ext cx="3312368" cy="2484276"/>
          </a:xfrm>
          <a:prstGeom prst="rect">
            <a:avLst/>
          </a:prstGeom>
          <a:noFill/>
        </p:spPr>
      </p:pic>
      <p:pic>
        <p:nvPicPr>
          <p:cNvPr id="7" name="Picture 5" descr="C:\Users\1\AppData\Local\Temp\7zO4C014A83\IMG_2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34772" y="980728"/>
            <a:ext cx="2376264" cy="3168352"/>
          </a:xfrm>
          <a:prstGeom prst="rect">
            <a:avLst/>
          </a:prstGeom>
          <a:noFill/>
        </p:spPr>
      </p:pic>
      <p:pic>
        <p:nvPicPr>
          <p:cNvPr id="3078" name="Picture 6" descr="C:\Users\1\AppData\Local\Temp\7zO4FF79309\IMG_2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7059" y="4149081"/>
            <a:ext cx="2031690" cy="27089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236" y="116632"/>
            <a:ext cx="4896544" cy="1215008"/>
          </a:xfrm>
        </p:spPr>
        <p:txBody>
          <a:bodyPr/>
          <a:lstStyle/>
          <a:p>
            <a:r>
              <a:rPr lang="ru-RU" b="1" i="1" dirty="0" smtClean="0"/>
              <a:t>Лабиринт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8" descr="I:\DCIM\106NIKON\DSCN1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72" y="1556792"/>
            <a:ext cx="5590356" cy="4320480"/>
          </a:xfrm>
          <a:prstGeom prst="rect">
            <a:avLst/>
          </a:prstGeom>
          <a:noFill/>
        </p:spPr>
      </p:pic>
      <p:pic>
        <p:nvPicPr>
          <p:cNvPr id="21506" name="Picture 2" descr="C:\Users\1\Desktop\IMG_2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1221" y="2204864"/>
            <a:ext cx="5472608" cy="43290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9" descr="I:\DCIM\106NIKON\DSCN1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876" y="3212976"/>
            <a:ext cx="4536504" cy="3402378"/>
          </a:xfrm>
          <a:prstGeom prst="rect">
            <a:avLst/>
          </a:prstGeom>
          <a:noFill/>
        </p:spPr>
      </p:pic>
      <p:pic>
        <p:nvPicPr>
          <p:cNvPr id="4" name="Picture 7" descr="I:\DCIM\106NIKON\DSCN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500" y="3284984"/>
            <a:ext cx="4464495" cy="3348371"/>
          </a:xfrm>
          <a:prstGeom prst="rect">
            <a:avLst/>
          </a:prstGeom>
          <a:noFill/>
        </p:spPr>
      </p:pic>
      <p:pic>
        <p:nvPicPr>
          <p:cNvPr id="20482" name="Picture 2" descr="C:\Users\1\Desktop\СПОРТ ПРОЕКТ\IMG_2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3892" y="0"/>
            <a:ext cx="4187958" cy="3140968"/>
          </a:xfrm>
          <a:prstGeom prst="rect">
            <a:avLst/>
          </a:prstGeom>
          <a:noFill/>
        </p:spPr>
      </p:pic>
      <p:pic>
        <p:nvPicPr>
          <p:cNvPr id="8" name="Picture 2" descr="C:\Users\1\Desktop\СПОРТ ПРОЕКТ\IMG_24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8508" y="0"/>
            <a:ext cx="4224470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1\AppData\Local\Temp\7zO04DA13FB\IMG_2458.JPG"/>
          <p:cNvPicPr>
            <a:picLocks noChangeAspect="1" noChangeArrowheads="1"/>
          </p:cNvPicPr>
          <p:nvPr/>
        </p:nvPicPr>
        <p:blipFill>
          <a:blip r:embed="rId2" cstate="print"/>
          <a:srcRect t="13115" r="10810" b="34426"/>
          <a:stretch>
            <a:fillRect/>
          </a:stretch>
        </p:blipFill>
        <p:spPr bwMode="auto">
          <a:xfrm>
            <a:off x="765820" y="260648"/>
            <a:ext cx="3193105" cy="3096344"/>
          </a:xfrm>
          <a:prstGeom prst="rect">
            <a:avLst/>
          </a:prstGeom>
          <a:noFill/>
        </p:spPr>
      </p:pic>
      <p:pic>
        <p:nvPicPr>
          <p:cNvPr id="4" name="Picture 3" descr="C:\Users\1\AppData\Local\Temp\7zO04D9CE7C\IMG_2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213" y="188640"/>
            <a:ext cx="6552728" cy="3024336"/>
          </a:xfrm>
          <a:prstGeom prst="rect">
            <a:avLst/>
          </a:prstGeom>
          <a:noFill/>
        </p:spPr>
      </p:pic>
      <p:pic>
        <p:nvPicPr>
          <p:cNvPr id="5" name="Picture 4" descr="C:\Users\1\AppData\Local\Temp\7zO4C38ACC5\IMG_2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2404" y="3501008"/>
            <a:ext cx="5649861" cy="2745479"/>
          </a:xfrm>
          <a:prstGeom prst="rect">
            <a:avLst/>
          </a:prstGeom>
          <a:noFill/>
        </p:spPr>
      </p:pic>
      <p:pic>
        <p:nvPicPr>
          <p:cNvPr id="6" name="Picture 2" descr="C:\Users\1\AppData\Local\Temp\7zOC29DFB69\IMG_2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804" y="3537012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4873beb7-5857-4685-be1f-d57550cc96cc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1093</TotalTime>
  <Words>116</Words>
  <Application>Microsoft Office PowerPoint</Application>
  <PresentationFormat>Произвольный</PresentationFormat>
  <Paragraphs>24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Aharoni</vt:lpstr>
      <vt:lpstr>Arial</vt:lpstr>
      <vt:lpstr>Calibri</vt:lpstr>
      <vt:lpstr>Euphemia</vt:lpstr>
      <vt:lpstr>Mongolian Baiti</vt:lpstr>
      <vt:lpstr>Times New Roman</vt:lpstr>
      <vt:lpstr>Tw Cen MT</vt:lpstr>
      <vt:lpstr>Tw Cen MT Condensed</vt:lpstr>
      <vt:lpstr>Wingdings 3</vt:lpstr>
      <vt:lpstr>Интеграл</vt:lpstr>
      <vt:lpstr>       </vt:lpstr>
      <vt:lpstr>Цель конкурса:</vt:lpstr>
      <vt:lpstr>          I этап – проектировочно-конструкторский этап  (с 14 января по 8 февраля 2019г.)  Цель: совместная разработка воспитателя с родителями проекта плана; совместное оформление воспитателями, родителями и детьми игровой зимней площадки группы в соответствии с представленным проектом плана.  </vt:lpstr>
      <vt:lpstr>  </vt:lpstr>
      <vt:lpstr>Состояние участка для зимней прогулки детей</vt:lpstr>
      <vt:lpstr>Снежные постройки на площадке, оформление</vt:lpstr>
      <vt:lpstr>Лабиринт 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родителей в оформлении зимней площадки</vt:lpstr>
      <vt:lpstr>Презентация PowerPoint</vt:lpstr>
      <vt:lpstr>Наличие, состояние спортивного и игрового оборудования: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1</dc:creator>
  <cp:lastModifiedBy>Nadezhda</cp:lastModifiedBy>
  <cp:revision>11</cp:revision>
  <dcterms:created xsi:type="dcterms:W3CDTF">2017-01-27T07:50:21Z</dcterms:created>
  <dcterms:modified xsi:type="dcterms:W3CDTF">2020-09-08T09:05:47Z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