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4"/>
  </p:notesMasterIdLst>
  <p:sldIdLst>
    <p:sldId id="256" r:id="rId2"/>
    <p:sldId id="257" r:id="rId3"/>
    <p:sldId id="258" r:id="rId4"/>
    <p:sldId id="277" r:id="rId5"/>
    <p:sldId id="278" r:id="rId6"/>
    <p:sldId id="308" r:id="rId7"/>
    <p:sldId id="260" r:id="rId8"/>
    <p:sldId id="261" r:id="rId9"/>
    <p:sldId id="307" r:id="rId10"/>
    <p:sldId id="265" r:id="rId11"/>
    <p:sldId id="309" r:id="rId12"/>
    <p:sldId id="310" r:id="rId13"/>
    <p:sldId id="312" r:id="rId14"/>
    <p:sldId id="311" r:id="rId15"/>
    <p:sldId id="313" r:id="rId16"/>
    <p:sldId id="314" r:id="rId17"/>
    <p:sldId id="315" r:id="rId18"/>
    <p:sldId id="316" r:id="rId19"/>
    <p:sldId id="317" r:id="rId20"/>
    <p:sldId id="351" r:id="rId21"/>
    <p:sldId id="318" r:id="rId22"/>
    <p:sldId id="319" r:id="rId23"/>
    <p:sldId id="320" r:id="rId24"/>
    <p:sldId id="286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2" r:id="rId34"/>
    <p:sldId id="333" r:id="rId35"/>
    <p:sldId id="336" r:id="rId36"/>
    <p:sldId id="337" r:id="rId37"/>
    <p:sldId id="335" r:id="rId38"/>
    <p:sldId id="331" r:id="rId39"/>
    <p:sldId id="338" r:id="rId40"/>
    <p:sldId id="340" r:id="rId41"/>
    <p:sldId id="339" r:id="rId42"/>
    <p:sldId id="334" r:id="rId43"/>
    <p:sldId id="341" r:id="rId44"/>
    <p:sldId id="342" r:id="rId45"/>
    <p:sldId id="349" r:id="rId46"/>
    <p:sldId id="345" r:id="rId47"/>
    <p:sldId id="348" r:id="rId48"/>
    <p:sldId id="347" r:id="rId49"/>
    <p:sldId id="346" r:id="rId50"/>
    <p:sldId id="343" r:id="rId51"/>
    <p:sldId id="344" r:id="rId52"/>
    <p:sldId id="350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9" autoAdjust="0"/>
    <p:restoredTop sz="87952" autoAdjust="0"/>
  </p:normalViewPr>
  <p:slideViewPr>
    <p:cSldViewPr>
      <p:cViewPr varScale="1">
        <p:scale>
          <a:sx n="68" d="100"/>
          <a:sy n="68" d="100"/>
        </p:scale>
        <p:origin x="82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16687-70B3-4889-BD75-62DF4BBD02C3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E84F5-805F-41E4-9E29-50538A4D7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2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3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30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7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459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E84F5-805F-41E4-9E29-50538A4D77D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3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85402CD-055A-411C-A180-3F5D148A5D7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5486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050312"/>
            <a:ext cx="5976664" cy="1508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Мадеевой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Ольги Сергеевны, </a:t>
            </a:r>
          </a:p>
          <a:p>
            <a:pPr algn="ctr"/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воспитателя МАДОУ «Детский сад №82  комбинированного вида», г.о. Саранск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2558417"/>
            <a:ext cx="5400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04.06.1986 г.</a:t>
            </a:r>
          </a:p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педагог-психолог и учитель- </a:t>
            </a:r>
            <a:r>
              <a:rPr lang="ru-RU" altLang="ru-RU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специальности «Педагогика и психология» с дополнительной специальностью «Олигофренопедагогика» </a:t>
            </a:r>
          </a:p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им. М.Е. </a:t>
            </a:r>
            <a:r>
              <a:rPr lang="ru-RU" altLang="ru-RU" sz="1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№ диплома: ВСГ 1156870, дата выдачи: 19 июня 2008г.</a:t>
            </a:r>
          </a:p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 30.12.2016  ГБОУ ДПО (ПК) С «Мордовский республиканский институт образования»</a:t>
            </a:r>
          </a:p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15 лет</a:t>
            </a:r>
          </a:p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15 лет</a:t>
            </a:r>
          </a:p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высшая</a:t>
            </a:r>
          </a:p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Приказ №1128 от 27.12.2018</a:t>
            </a:r>
          </a:p>
          <a:p>
            <a:pPr marL="0" indent="0" eaLnBrk="1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59B927-D37E-2C86-3DD5-AD5733F0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" y="1412776"/>
            <a:ext cx="3242780" cy="43180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BD54CB-D1C2-4D6E-1A11-5415014C0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85" y="2503930"/>
            <a:ext cx="2805908" cy="39776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311A16-3603-7B0F-38AE-BACEEBAC4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7" y="404664"/>
            <a:ext cx="2888462" cy="40881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3F2884-780F-BA68-5036-5DC62D761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34" y="1052736"/>
            <a:ext cx="3033298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ABDE77-8907-7BA7-E431-DA4030BF6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69" y="727511"/>
            <a:ext cx="4054214" cy="5733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253CE7-5901-F328-39CF-F104A6931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7511"/>
            <a:ext cx="4054214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4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485383-7FCC-4D38-0F14-610AC3BC4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7" y="764704"/>
            <a:ext cx="4132463" cy="58439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D32232C-17C7-977E-6424-9AD3AEACB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14" y="654774"/>
            <a:ext cx="420697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8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377CD3-2DCB-EA60-9468-B33F7CFF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4" y="1052734"/>
            <a:ext cx="2520280" cy="35283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F031597-B622-E334-EE00-F8477462F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860" y="1052734"/>
            <a:ext cx="2520280" cy="35283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712060-EDA2-8BA7-F2E4-B213A809D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16" y="1040158"/>
            <a:ext cx="2546742" cy="36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0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883F23-155D-33BA-E9E0-BA06CF742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92696"/>
            <a:ext cx="7725852" cy="7200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97F3DE-8B57-274E-DD74-1AAD137D4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7" y="1593506"/>
            <a:ext cx="3497019" cy="4945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58DCC9-202C-F9F4-5C68-8E00C9540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93506"/>
            <a:ext cx="3497019" cy="49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12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EBA926-DDAE-C616-8FD9-FF5452ED4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5089"/>
            <a:ext cx="3853321" cy="55981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871BC0-10AE-2F72-0546-622E9D88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08" y="825089"/>
            <a:ext cx="3953070" cy="55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1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C23C81-C249-2340-C638-7C68ED076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032448" cy="57024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6ADBDA-5A4F-8B07-9A95-20A154161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05" y="767424"/>
            <a:ext cx="4032448" cy="57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2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1384FF9-BA74-9786-BDDD-0B2BC317F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052114" cy="57332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E8603A2-BC9E-BC0B-141B-DCF480636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87" y="692696"/>
            <a:ext cx="410513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2C5AF1-949A-2CF3-104A-FFB5B849B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3986047" cy="5733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EBABAD-996A-AB5A-557B-830BDDB78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3986047" cy="563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87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E488BB-D4C8-9AAB-FBF9-F2D81D8E0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" y="620688"/>
            <a:ext cx="4186517" cy="5921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3FE59C-A67A-6A7A-785F-ACB171BD6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14" y="764704"/>
            <a:ext cx="4078915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412776"/>
            <a:ext cx="4374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Мадеевой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Ольги Сергеевны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2636912"/>
            <a:ext cx="91805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«Формирование экологической культуры у детей старшего дошкольного возраста в процессе опытно-экспериментальной деятельности»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437112"/>
            <a:ext cx="7488832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http://ds82sar.schoolrm.ru/</a:t>
            </a:r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B78A71-5A29-A42C-4604-D18439101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2" y="836712"/>
            <a:ext cx="3747719" cy="53012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373289-B648-7D7D-ED71-1799E5267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36712"/>
            <a:ext cx="3747718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1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7C7C24-D7C0-65C6-EFD8-BD070A59C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17518"/>
            <a:ext cx="4104456" cy="58058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59A73C-017B-8002-B7DB-0CEA170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36333"/>
            <a:ext cx="4032448" cy="56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7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6B341E-9B95-8012-3E5D-219DCCFDD64A}"/>
              </a:ext>
            </a:extLst>
          </p:cNvPr>
          <p:cNvSpPr txBox="1"/>
          <p:nvPr/>
        </p:nvSpPr>
        <p:spPr>
          <a:xfrm>
            <a:off x="1043608" y="692696"/>
            <a:ext cx="784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E2F4C8-6BCF-12E4-E633-D80E95593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4" y="1872204"/>
            <a:ext cx="2882310" cy="4077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B77D4DB-954C-ED81-B082-945D04CBE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71" y="1872206"/>
            <a:ext cx="2882309" cy="40770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B3F513-B3E5-CFA4-BDAC-50F353340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79" y="1867279"/>
            <a:ext cx="2878453" cy="40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67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9D8E371-EDE2-5EB5-6C50-24AF4E01E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09" y="692696"/>
            <a:ext cx="4224982" cy="59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4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Выступления на научно – практических конференциях,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семинарах; проведение открытых занятий,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мастер- 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9D315ED-15A8-38EF-8F09-E383004A3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8" y="1512167"/>
            <a:ext cx="3685457" cy="5211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1DDD61C-BF17-00C6-F88E-F706EDA91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15" y="1512168"/>
            <a:ext cx="3685456" cy="52117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1092BA-13D4-6C8B-6C21-CAFAC2309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4" y="764704"/>
            <a:ext cx="4156053" cy="5877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FB004D-5DF6-F107-9607-9505D0E42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41560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99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F311E6-D939-7724-14BF-D5B908594A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054214" cy="5733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2B8E67-9825-555F-B972-55C688234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980728"/>
            <a:ext cx="4054214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62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1EFD08-5962-E1DC-6D6F-5E2DB2C04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003"/>
            <a:ext cx="2951466" cy="41738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CFA621-0A64-5F6B-4148-76C0E9F5D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55" y="1166731"/>
            <a:ext cx="2950951" cy="41730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CB6227-76EB-7193-F9A2-43287BB6C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38" y="1166003"/>
            <a:ext cx="2955724" cy="41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60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BDAC0D-22A7-6487-58E4-CB574EFD6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" y="620688"/>
            <a:ext cx="4080334" cy="57716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8FCD3B-35BF-360C-A596-CDC7D8F5F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4042694" cy="57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49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A89868-681B-BD74-0439-882DA1EF6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" y="610297"/>
            <a:ext cx="2985325" cy="4221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BF4AEF-0FBC-A3D3-1F64-0E9D48B2C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32" y="2542011"/>
            <a:ext cx="3133241" cy="44371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095FB8-CC87-CE0D-573F-0D1648AD9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61" y="620688"/>
            <a:ext cx="2770831" cy="39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3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3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7647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3" cstate="print"/>
          <a:srcRect l="5795" t="4019" r="4852" b="5328"/>
          <a:stretch/>
        </p:blipFill>
        <p:spPr bwMode="auto">
          <a:xfrm>
            <a:off x="179512" y="1268760"/>
            <a:ext cx="4002182" cy="543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08" y="1988840"/>
            <a:ext cx="4698603" cy="367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8852C5-2A7C-16AF-B745-F7D8E5265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827158"/>
            <a:ext cx="3888432" cy="27515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E2AB6C-BB30-9D5D-5CEF-26249FA7A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21" y="827158"/>
            <a:ext cx="3989439" cy="28210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B45B46-5165-DD26-34EF-E16A64D01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09" y="3861048"/>
            <a:ext cx="3965581" cy="28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07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76E985-83BA-960F-4AEE-CB1F487D0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680"/>
            <a:ext cx="4241200" cy="61616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1C15A86-28F9-ABC7-FD2E-321BAB3AD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7" y="535569"/>
            <a:ext cx="4357123" cy="61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5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ED9345F-12DF-4424-52EC-235EE9AB5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85" y="980728"/>
            <a:ext cx="3665878" cy="25922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5DC6D9-FA9E-275A-0B08-4A2C2313F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" y="764704"/>
            <a:ext cx="2563784" cy="3625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45A05AF-94FC-8D11-CC52-E79F51454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3" y="764704"/>
            <a:ext cx="2563784" cy="3627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7018" y="3202746"/>
            <a:ext cx="2828812" cy="400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55E8E8-064A-8786-4A9C-B4BD9BF6D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3152"/>
            <a:ext cx="2752914" cy="38909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4E0B2A-EA19-01A8-B413-E9263C263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96" y="2780928"/>
            <a:ext cx="2736304" cy="3874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9324805-835B-5845-C84E-2EB227B0C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05" y="621364"/>
            <a:ext cx="2736304" cy="38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36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3B8AD5-3822-FCEE-160C-BF172B5BD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0364"/>
            <a:ext cx="3035028" cy="4293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96378D-A2D7-1203-0724-006F7C072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04" y="2636912"/>
            <a:ext cx="2984776" cy="42930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CB71CD-48AE-07CF-A222-FC0829B70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84" y="593530"/>
            <a:ext cx="2858316" cy="40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2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19B411-40E4-D36B-4DE3-04AF6147E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735" y="4121271"/>
            <a:ext cx="3498678" cy="2703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45F249-FB89-98BC-CBBF-DDDBCA90C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13" y="604084"/>
            <a:ext cx="2851438" cy="4027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E965399-CEEE-F0FE-8833-466431DC8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" y="390075"/>
            <a:ext cx="2664296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7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32E599-6EF0-F014-8E4A-0BA933318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938273" cy="5566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FC73B9-0CE4-B8C0-36B2-9A7078531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369777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8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D9A25A-F8B2-7576-6C96-D5CECCBCA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87" y="642999"/>
            <a:ext cx="3157024" cy="44644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53D99B-D8B1-A312-2679-C6FABD407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12" y="2875248"/>
            <a:ext cx="2781288" cy="39330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B4E7571-41A3-142F-57F5-7790D50EF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0" y="2875247"/>
            <a:ext cx="2781289" cy="39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1413A5-4C53-623A-3FB8-DE49604A2283}"/>
              </a:ext>
            </a:extLst>
          </p:cNvPr>
          <p:cNvSpPr txBox="1"/>
          <p:nvPr/>
        </p:nvSpPr>
        <p:spPr>
          <a:xfrm>
            <a:off x="107504" y="620689"/>
            <a:ext cx="9036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Проведение открытых занятий, мастер – классов, мероприятий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448614-8346-9090-7568-BA669F2046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21" y="1188742"/>
            <a:ext cx="4008958" cy="56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42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DDC372-9D0B-ACA3-A3C0-B9C81A6F1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15" y="908719"/>
            <a:ext cx="3851967" cy="54993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476333-E1E6-0209-C634-CBFDF8D9B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39699"/>
            <a:ext cx="3851967" cy="54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0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36712"/>
            <a:ext cx="4061898" cy="574562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92CC9C-F5AA-DE90-1F5F-D0A8820C2CAE}"/>
              </a:ext>
            </a:extLst>
          </p:cNvPr>
          <p:cNvSpPr txBox="1"/>
          <p:nvPr/>
        </p:nvSpPr>
        <p:spPr>
          <a:xfrm>
            <a:off x="1907704" y="620688"/>
            <a:ext cx="4950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Экспертная деятельность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24371EE-ED9E-F988-D8BB-D5693533E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39505"/>
            <a:ext cx="3697776" cy="5229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38F82A-20F0-E0A2-C056-E1DABCD6B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39505"/>
            <a:ext cx="3694050" cy="52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96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E668E1-DD9E-4D2F-845C-6E2A4F163BAA}"/>
              </a:ext>
            </a:extLst>
          </p:cNvPr>
          <p:cNvSpPr txBox="1"/>
          <p:nvPr/>
        </p:nvSpPr>
        <p:spPr>
          <a:xfrm>
            <a:off x="1331640" y="548681"/>
            <a:ext cx="552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688DDE-2D86-0B18-1971-FF6995FFF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3" y="1184756"/>
            <a:ext cx="3646856" cy="51571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5E8E9E-B692-524C-D200-FAC656341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72" y="1184756"/>
            <a:ext cx="36468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3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935ADC-A070-ECFF-6B74-447FBFB68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34" y="974367"/>
            <a:ext cx="3849531" cy="5445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9251C9-D096-D27F-823D-55627F847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980728"/>
            <a:ext cx="3849531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01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6AC135-1BD4-1868-4ECB-45059A3A7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3936318" cy="55679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69B278-F357-D1A0-5873-68F2205E1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3937343" cy="55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61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4A7CE0-4E7C-8297-B446-5AAB1A652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3697776" cy="5229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59E1F8-B492-2C2E-A2BC-9ECD5908E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28" y="908720"/>
            <a:ext cx="3697776" cy="5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58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501957-D867-772D-5FEC-3540FA637898}"/>
              </a:ext>
            </a:extLst>
          </p:cNvPr>
          <p:cNvSpPr txBox="1"/>
          <p:nvPr/>
        </p:nvSpPr>
        <p:spPr>
          <a:xfrm>
            <a:off x="755576" y="476673"/>
            <a:ext cx="7416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9AF0EC-8234-5D56-904E-32BFEC230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008958" cy="56692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82DDE2-6D3D-FC72-BDB4-AFFE34EE2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16" y="1047978"/>
            <a:ext cx="395237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58488C-51C8-E6F7-5F14-EE56D7F63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64674"/>
            <a:ext cx="3545016" cy="5013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9F55CE-96CF-79B8-6E27-A05FFFF0F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64674"/>
            <a:ext cx="3570150" cy="5048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94B3DA-C891-18E6-82DB-E4CF7C6958EC}"/>
              </a:ext>
            </a:extLst>
          </p:cNvPr>
          <p:cNvSpPr txBox="1"/>
          <p:nvPr/>
        </p:nvSpPr>
        <p:spPr>
          <a:xfrm>
            <a:off x="1691680" y="476672"/>
            <a:ext cx="604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177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C5B287-BDD0-027B-4A6A-ACD181E42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89670"/>
            <a:ext cx="3528391" cy="50298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E8465C-0850-8328-6FB6-7AC3D00E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9" y="1097678"/>
            <a:ext cx="3528391" cy="50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81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D21CEB-C849-8736-A84D-0B84F9F60D14}"/>
              </a:ext>
            </a:extLst>
          </p:cNvPr>
          <p:cNvSpPr txBox="1"/>
          <p:nvPr/>
        </p:nvSpPr>
        <p:spPr>
          <a:xfrm>
            <a:off x="755576" y="692697"/>
            <a:ext cx="8064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BEE4A3-B56A-A0D1-BECF-16E2CA38F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93929"/>
            <a:ext cx="3646856" cy="51571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CA1972-5ABA-7EC1-CEC4-690D8C4B8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71600"/>
            <a:ext cx="3675966" cy="51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75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0E707A-2855-BC65-1225-0F89ABBAC965}"/>
              </a:ext>
            </a:extLst>
          </p:cNvPr>
          <p:cNvSpPr txBox="1"/>
          <p:nvPr/>
        </p:nvSpPr>
        <p:spPr>
          <a:xfrm>
            <a:off x="827584" y="476673"/>
            <a:ext cx="8064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E028A0-0F66-6378-A692-6BB64BCA4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43" y="2564904"/>
            <a:ext cx="2858316" cy="40867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416D2D-1D12-ED84-89A1-EC8581B32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0576"/>
            <a:ext cx="2858317" cy="4042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CE83247-6756-5329-5C4C-B7825EF1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182" y="1078745"/>
            <a:ext cx="2842858" cy="40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769784-0148-6ADC-A76E-A206BCF84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" y="836712"/>
            <a:ext cx="3938137" cy="5569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913E09-82F8-2A8C-E49B-828259CE3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38" y="836712"/>
            <a:ext cx="3938137" cy="556910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0E6CDE-481B-71AC-5E64-660B54B8B449}"/>
              </a:ext>
            </a:extLst>
          </p:cNvPr>
          <p:cNvSpPr txBox="1"/>
          <p:nvPr/>
        </p:nvSpPr>
        <p:spPr>
          <a:xfrm>
            <a:off x="1907704" y="476672"/>
            <a:ext cx="4950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62A89C-FC00-3451-DEA8-3C413C832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09" y="1187459"/>
            <a:ext cx="3607047" cy="51022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476413D-58C9-15D6-BAB3-58B756161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1" y="1231886"/>
            <a:ext cx="3575640" cy="50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91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D9E7A6-7228-5FAB-2A95-ECB401102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36712"/>
            <a:ext cx="3899125" cy="55153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112D60-7A49-1946-AABB-4453BE664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16" y="836712"/>
            <a:ext cx="3894650" cy="55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25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C2ECD5-B185-6C4E-654E-EF174E32E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95" y="2996952"/>
            <a:ext cx="2675609" cy="37890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D6AF83-6080-1018-AA63-6E0CAF03E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5" y="764704"/>
            <a:ext cx="2997710" cy="4238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248A81-CEEA-DED5-66D3-EE173C208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25" y="652872"/>
            <a:ext cx="2971987" cy="42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8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30D506-523C-1D89-4927-1E33EE326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06388"/>
            <a:ext cx="3850535" cy="5445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2B7A8E-DDDD-4633-FF90-8DF7DB127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" y="706388"/>
            <a:ext cx="3850536" cy="54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4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052736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Наставничество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499148-93E6-C24F-A314-9AB09DBDA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5372"/>
            <a:ext cx="3661627" cy="5179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17C568-B9E7-B5B6-519E-C9ACCD834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72177"/>
            <a:ext cx="3595630" cy="50860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4D993D-3D6E-FE85-D968-69ADD8B8A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3850535" cy="5445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DAECDB-5147-A435-9A0B-7C83E9AFC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36" y="836713"/>
            <a:ext cx="3850535" cy="54466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-  интернет публикации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EA8A680-44BD-D8B2-95DE-59A5F6340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72" y="1196751"/>
            <a:ext cx="3954868" cy="559276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3547</TotalTime>
  <Words>221</Words>
  <Application>Microsoft Office PowerPoint</Application>
  <PresentationFormat>Экран (4:3)</PresentationFormat>
  <Paragraphs>38</Paragraphs>
  <Slides>52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Calibri</vt:lpstr>
      <vt:lpstr>Georgia</vt:lpstr>
      <vt:lpstr>Lucida Sans Unicode</vt:lpstr>
      <vt:lpstr>Times New Roman</vt:lpstr>
      <vt:lpstr>Trebuchet MS</vt:lpstr>
      <vt:lpstr>Wingdings 2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Старший воспитатель</cp:lastModifiedBy>
  <cp:revision>221</cp:revision>
  <dcterms:created xsi:type="dcterms:W3CDTF">2021-10-17T16:25:26Z</dcterms:created>
  <dcterms:modified xsi:type="dcterms:W3CDTF">2023-10-25T09:24:19Z</dcterms:modified>
</cp:coreProperties>
</file>