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57" r:id="rId4"/>
    <p:sldId id="258" r:id="rId5"/>
    <p:sldId id="285" r:id="rId6"/>
    <p:sldId id="283" r:id="rId7"/>
    <p:sldId id="268" r:id="rId8"/>
    <p:sldId id="259" r:id="rId9"/>
    <p:sldId id="261" r:id="rId10"/>
    <p:sldId id="262" r:id="rId11"/>
    <p:sldId id="286" r:id="rId12"/>
    <p:sldId id="263" r:id="rId13"/>
    <p:sldId id="264" r:id="rId14"/>
    <p:sldId id="265" r:id="rId15"/>
    <p:sldId id="266" r:id="rId16"/>
    <p:sldId id="267" r:id="rId17"/>
    <p:sldId id="269" r:id="rId18"/>
    <p:sldId id="270" r:id="rId19"/>
    <p:sldId id="287" r:id="rId20"/>
    <p:sldId id="271" r:id="rId21"/>
    <p:sldId id="272" r:id="rId22"/>
    <p:sldId id="273" r:id="rId23"/>
    <p:sldId id="274" r:id="rId24"/>
    <p:sldId id="288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9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78sar.schoolrm.ru/sveden/employees/10022/382921/?bitrix_include_areas=N&amp;clear_cache=Y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23528" y="1268760"/>
            <a:ext cx="8586192" cy="1944216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/>
              <a:t>Лепеленковой</a:t>
            </a:r>
            <a:r>
              <a:rPr lang="ru-RU" b="1" dirty="0" smtClean="0"/>
              <a:t> Алены Александровны,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i="1" dirty="0" smtClean="0"/>
              <a:t>воспитателя первой квалификационной категории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000" dirty="0" smtClean="0"/>
              <a:t>муниципального дошкольного образовательного учреждения </a:t>
            </a:r>
            <a:br>
              <a:rPr lang="ru-RU" sz="2000" dirty="0" smtClean="0"/>
            </a:br>
            <a:r>
              <a:rPr lang="ru-RU" sz="2000" dirty="0" smtClean="0"/>
              <a:t>«Детский сад №78 комбинированного вида»</a:t>
            </a:r>
            <a:br>
              <a:rPr lang="ru-RU" sz="2000" dirty="0" smtClean="0"/>
            </a:br>
            <a:r>
              <a:rPr lang="ru-RU" sz="2000" dirty="0" smtClean="0"/>
              <a:t>городского округа Саранск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07738" y="116632"/>
            <a:ext cx="39357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mbria" pitchFamily="18" charset="0"/>
              </a:rPr>
              <a:t>МИНИСТЕРСТВО ОБРАЗОВАНИЯ</a:t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mbria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mbria" pitchFamily="18" charset="0"/>
              </a:rPr>
              <a:t>РЕСПУБЛИКИ МОРДОВИЯ </a:t>
            </a:r>
          </a:p>
          <a:p>
            <a:pPr algn="ctr"/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+mj-lt"/>
              <a:ea typeface="Cambria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mbria" pitchFamily="18" charset="0"/>
              </a:rPr>
              <a:t>ПОРТФОЛИО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+mj-lt"/>
              <a:ea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3253040"/>
            <a:ext cx="65369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Дата рождения: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15.07.1982г.</a:t>
            </a:r>
          </a:p>
          <a:p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Профессиональное образование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: высшее, МГУ им. Н.П. Огарева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Специальность: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Филология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Квалификация: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Филолог преподаватель </a:t>
            </a:r>
          </a:p>
          <a:p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Дата выдачи: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02.07.2015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Профессиональная переподготовка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: ГБУ ДПО «МРИО»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Программа: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Педагогика и методика дошкольного образования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Дата выдачи: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25.01.2019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Общий трудовой стаж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– 15 лет </a:t>
            </a:r>
          </a:p>
          <a:p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Стаж педагогической работы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– 8 лет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Наличие квалификационной категории: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первая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</a:rPr>
              <a:t>Дата последней аттестации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: приказ №428 от 22.05.2017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314" name="Picture 2" descr="https://sun9-14.userapi.com/impg/fBEkiEKmiiUapKAj-bVUBjDtmYYQqxNzUC3qgg/njGzfseLSfw.jpg?size=720x960&amp;quality=95&amp;sign=fa4853e9fc6c5f4f1d62d2d46dd5c66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3429000"/>
            <a:ext cx="2173418" cy="2897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4. Результаты участия воспитанников в: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Конкурсах</a:t>
            </a:r>
          </a:p>
          <a:p>
            <a:r>
              <a:rPr lang="ru-RU" dirty="0" smtClean="0"/>
              <a:t>Выставках</a:t>
            </a:r>
          </a:p>
          <a:p>
            <a:r>
              <a:rPr lang="ru-RU" dirty="0" smtClean="0"/>
              <a:t>Турнирах</a:t>
            </a:r>
          </a:p>
          <a:p>
            <a:r>
              <a:rPr lang="ru-RU" dirty="0" smtClean="0"/>
              <a:t>Соревнованиях</a:t>
            </a:r>
          </a:p>
          <a:p>
            <a:r>
              <a:rPr lang="ru-RU" dirty="0" smtClean="0"/>
              <a:t>Акциях</a:t>
            </a:r>
          </a:p>
          <a:p>
            <a:r>
              <a:rPr lang="ru-RU" dirty="0" smtClean="0"/>
              <a:t>Фестивалях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320409"/>
            <a:ext cx="4392488" cy="60414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697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un9-84.userapi.com/impg/GK3exWQL1FjS_kA6BzP28LUP2rYqgZMJ4xW6Nw/we0kGJOYNhM.jpg?size=1280x894&amp;quality=95&amp;sign=104211694aaad99dfef606caf78dd7e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525211" y="1212108"/>
            <a:ext cx="5832649" cy="4073741"/>
          </a:xfrm>
          <a:prstGeom prst="rect">
            <a:avLst/>
          </a:prstGeom>
          <a:noFill/>
        </p:spPr>
      </p:pic>
      <p:pic>
        <p:nvPicPr>
          <p:cNvPr id="19460" name="Picture 4" descr="https://sun9-85.userapi.com/impg/1d4wzmD_E1LL6Hq4IrE6G7rG2Oie8DZEfWVDZQ/cZt7ROZuveM.jpg?size=756x1080&amp;quality=95&amp;sign=3e0694226edc8397954c613bcab448f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5611" y="332656"/>
            <a:ext cx="4082853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un9-6.userapi.com/impg/_NEBX3OtzKteMP5llYBxmRTlObAAf14NKZ2vSQ/3xkYtkcwVgE.jpg?size=1280x871&amp;quality=95&amp;sign=c320f60f43f171e6c6b9f2d8d478f62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723448" y="1283231"/>
            <a:ext cx="6102496" cy="4152559"/>
          </a:xfrm>
          <a:prstGeom prst="rect">
            <a:avLst/>
          </a:prstGeom>
          <a:noFill/>
        </p:spPr>
      </p:pic>
      <p:pic>
        <p:nvPicPr>
          <p:cNvPr id="21510" name="Picture 6" descr="https://sun9-67.userapi.com/impg/uvjD0ONiQAV0vmErIDQMdjLsjXyL1DtusqkZbQ/lMTz-OM1Ebc.jpg?size=755x1080&amp;quality=95&amp;sign=3040f12450f5d67491f527cff97be7a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32907" y="2912110"/>
            <a:ext cx="3070675" cy="4392488"/>
          </a:xfrm>
          <a:prstGeom prst="rect">
            <a:avLst/>
          </a:prstGeom>
          <a:noFill/>
        </p:spPr>
      </p:pic>
      <p:pic>
        <p:nvPicPr>
          <p:cNvPr id="5" name="Picture 2" descr="https://sun9-86.userapi.com/impg/PIB02M1lCDSlVSje1vaLmQbgsl1VCIz2-Zu7lw/WjueVTJdQcs.jpg?size=768x1080&amp;quality=95&amp;sign=2b7abc4ed955f9cb7ff3e0f843f427d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144865" y="-456231"/>
            <a:ext cx="3174752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74.userapi.com/impg/ZxWdcc4uQmQECGQNQw25Lp7iK3FJO92dqLV_GA/NI7uKHQ8J6I.jpg?size=1280x913&amp;quality=95&amp;sign=47a9abd46e44371547d446486c66c2d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921" y="597060"/>
            <a:ext cx="7806519" cy="5568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un9-56.userapi.com/impg/NU3Hwn5JyknmHz4rCE9Wb6Zto8UXGpebd2gKZQ/Nsm4GDzf5rY.jpg?size=764x1080&amp;quality=95&amp;sign=009bc14d7022660dc29aca32d5358ad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126059" cy="5832648"/>
          </a:xfrm>
          <a:prstGeom prst="rect">
            <a:avLst/>
          </a:prstGeom>
          <a:noFill/>
        </p:spPr>
      </p:pic>
      <p:pic>
        <p:nvPicPr>
          <p:cNvPr id="23554" name="Picture 2" descr="https://sun9-82.userapi.com/impg/pOzswLYQdDqRMR2QlKtAjNj4Wm2MLqzVHkMqVQ/QiY8Tls_dfo.jpg?size=764x1080&amp;quality=95&amp;sign=23104792a143af32ba764a80c328d9f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878" y="332656"/>
            <a:ext cx="4227937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5. Наличие авторских программ, </a:t>
            </a:r>
            <a:br>
              <a:rPr lang="ru-RU" dirty="0" smtClean="0"/>
            </a:br>
            <a:r>
              <a:rPr lang="ru-RU" dirty="0" smtClean="0"/>
              <a:t>методических пособий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/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 (</a:t>
            </a:r>
            <a:r>
              <a:rPr lang="ru-RU" sz="2000" dirty="0" err="1" smtClean="0"/>
              <a:t>очно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3" name="Рисунок 2" descr="Участие в формуах, семинарах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4325" y="1296144"/>
            <a:ext cx="3749883" cy="51571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un9-33.userapi.com/impg/CyzyW5AxxYtkvowO8uTyP3RebfyWUvBtdmTuaA/xzurhLmZnyY.jpg?size=1280x906&amp;quality=95&amp;sign=525650f4d023b8f54f0d6acdd623875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75671" y="1184769"/>
            <a:ext cx="5832649" cy="4128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8" y="908720"/>
            <a:ext cx="3582216" cy="505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12776"/>
            <a:ext cx="5108575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24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245660" y="1412776"/>
            <a:ext cx="865268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DejaVu Sans"/>
              </a:rPr>
              <a:t>Представление педагогического опыта</a:t>
            </a:r>
            <a:endParaRPr lang="ru-RU" sz="32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ea typeface="DejaVu Sans"/>
              </a:rPr>
              <a:t>«Духовно-нравственное воспитание дошкольников посредством сказки</a:t>
            </a:r>
            <a:r>
              <a:rPr lang="ru-RU" sz="3200" b="1" strike="noStrike" spc="-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/>
                <a:ea typeface="Calibri"/>
              </a:rPr>
              <a:t>»</a:t>
            </a:r>
          </a:p>
          <a:p>
            <a:pPr algn="ctr">
              <a:lnSpc>
                <a:spcPct val="100000"/>
              </a:lnSpc>
            </a:pP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spc="-1" dirty="0">
                <a:latin typeface="Arial"/>
                <a:hlinkClick r:id="rId2"/>
              </a:rPr>
              <a:t>https://ds78sar.schoolrm.ru/sveden/employees/10022/382921/?</a:t>
            </a:r>
            <a:r>
              <a:rPr lang="en-US" sz="2000" spc="-1" dirty="0" smtClean="0">
                <a:latin typeface="Arial"/>
                <a:hlinkClick r:id="rId2"/>
              </a:rPr>
              <a:t>bitrix_include_areas=N&amp;clear_cache=Y</a:t>
            </a:r>
            <a:r>
              <a:rPr lang="ru-RU" sz="2000" spc="-1" dirty="0" smtClean="0">
                <a:latin typeface="Arial"/>
              </a:rPr>
              <a:t> </a:t>
            </a:r>
            <a:endParaRPr lang="ru-R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72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sun9-23.userapi.com/impg/JfZIyr9S9dQEjn60A46RVJiHAY_G0f0Q9RVgUw/o6nMrrkPzTc.jpg?size=764x1080&amp;quality=95&amp;sign=0ef39df8e2017a261d1b313eb41aff3a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60648"/>
            <a:ext cx="4227937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7. Проведение открытых занятий, </a:t>
            </a:r>
            <a:br>
              <a:rPr lang="ru-RU" dirty="0" smtClean="0"/>
            </a:br>
            <a:r>
              <a:rPr lang="ru-RU" dirty="0" smtClean="0"/>
              <a:t>мастер-классов, мероприятий</a:t>
            </a:r>
            <a:endParaRPr lang="ru-RU" dirty="0"/>
          </a:p>
        </p:txBody>
      </p:sp>
      <p:pic>
        <p:nvPicPr>
          <p:cNvPr id="3" name="Рисунок 2" descr="Мастер-класс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0803" y="1268760"/>
            <a:ext cx="3789429" cy="521157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8. Экспертная деятельность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9. Общественно педагогическая активность педагога: участие в комиссиях, педагогических сообществах, в жюри конкурсов</a:t>
            </a:r>
            <a:endParaRPr lang="ru-RU" sz="2400" dirty="0"/>
          </a:p>
        </p:txBody>
      </p:sp>
      <p:pic>
        <p:nvPicPr>
          <p:cNvPr id="3" name="Рисунок 2" descr="Профсою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9" y="1060594"/>
            <a:ext cx="3816424" cy="5248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 descr="Педагогическая активност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24767"/>
            <a:ext cx="3769762" cy="51845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1" y="30190"/>
            <a:ext cx="2880000" cy="39582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28" y="116632"/>
            <a:ext cx="2880000" cy="39582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51" y="2780928"/>
            <a:ext cx="2880000" cy="39582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846171"/>
            <a:ext cx="2880000" cy="39582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9799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10. Позитивные результаты работы с воспитанниками </a:t>
            </a:r>
            <a:endParaRPr lang="ru-RU" dirty="0"/>
          </a:p>
        </p:txBody>
      </p:sp>
      <p:pic>
        <p:nvPicPr>
          <p:cNvPr id="3" name="Рисунок 2" descr="Позитивные результат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42727"/>
            <a:ext cx="3861436" cy="53106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 descr="Позитивные результаты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8079" y="1142727"/>
            <a:ext cx="3861435" cy="53106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озитивные результаты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4450559" cy="61208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11. Качество взаимодействия с родителями</a:t>
            </a:r>
            <a:endParaRPr lang="ru-RU" dirty="0"/>
          </a:p>
        </p:txBody>
      </p:sp>
      <p:pic>
        <p:nvPicPr>
          <p:cNvPr id="3" name="Рисунок 2" descr="Взаимодействие с родителям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96773"/>
            <a:ext cx="3717421" cy="51125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 descr="Взаимодествие с родителями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4357" y="1196773"/>
            <a:ext cx="3717421" cy="51125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заимодейсвтие с родителями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233477"/>
            <a:ext cx="4464496" cy="61399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нкета родителе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48072"/>
            <a:ext cx="4168749" cy="57332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 descr="Анкета родителей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769" y="648073"/>
            <a:ext cx="4168749" cy="57332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1. Участие в инновационной (экспериментальной) деятельности</a:t>
            </a:r>
            <a:endParaRPr lang="ru-RU" dirty="0"/>
          </a:p>
        </p:txBody>
      </p:sp>
      <p:pic>
        <p:nvPicPr>
          <p:cNvPr id="4" name="Объект 5"/>
          <p:cNvPicPr/>
          <p:nvPr/>
        </p:nvPicPr>
        <p:blipFill>
          <a:blip r:embed="rId2" cstate="print"/>
          <a:stretch/>
        </p:blipFill>
        <p:spPr>
          <a:xfrm>
            <a:off x="4067944" y="2286910"/>
            <a:ext cx="4896544" cy="3518353"/>
          </a:xfrm>
          <a:prstGeom prst="rect">
            <a:avLst/>
          </a:prstGeom>
          <a:ln w="3175">
            <a:solidFill>
              <a:schemeClr val="accent1"/>
            </a:solidFill>
            <a:rou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t="2492" r="3024" b="3252"/>
          <a:stretch/>
        </p:blipFill>
        <p:spPr bwMode="auto">
          <a:xfrm>
            <a:off x="546582" y="1412776"/>
            <a:ext cx="3449363" cy="47251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12. Работа с детьми из социально-неблагополучных семей</a:t>
            </a:r>
            <a:endParaRPr lang="ru-RU" dirty="0"/>
          </a:p>
        </p:txBody>
      </p:sp>
      <p:pic>
        <p:nvPicPr>
          <p:cNvPr id="3" name="Рисунок 2" descr="Социально-неблагополучные семь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142704"/>
            <a:ext cx="3861452" cy="53106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13. Участие педагога в профессиональных конкурсах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86122"/>
            <a:ext cx="3600000" cy="50887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05" y="1196752"/>
            <a:ext cx="3600000" cy="50887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14. Награды и поощрения</a:t>
            </a:r>
            <a:endParaRPr lang="ru-RU" dirty="0"/>
          </a:p>
        </p:txBody>
      </p:sp>
      <p:pic>
        <p:nvPicPr>
          <p:cNvPr id="1026" name="Picture 2" descr="C:\Users\Пользователь\Downloads\Благодарность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15098"/>
            <a:ext cx="3600000" cy="50470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215097"/>
            <a:ext cx="3672129" cy="504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1194395"/>
            <a:ext cx="3627437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259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2708920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820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нновационная деятельность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4998" y="360040"/>
            <a:ext cx="4273466" cy="58772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 descr="Инновационная деятельност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60040"/>
            <a:ext cx="4221108" cy="58052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320000" cy="593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8653"/>
            <a:ext cx="4320000" cy="59412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7076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тульник проект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3" y="332656"/>
            <a:ext cx="4437501" cy="61028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2. Наставничество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3. Наличие публикаций</a:t>
            </a:r>
            <a:endParaRPr lang="ru-RU" dirty="0"/>
          </a:p>
        </p:txBody>
      </p:sp>
      <p:pic>
        <p:nvPicPr>
          <p:cNvPr id="15364" name="Picture 4" descr="https://sun9-8.userapi.com/impg/L9ToWQelQznigwiyXqcJjVtohCZ-TpC5EohiNw/TCSr0xwzIL4.jpg?size=766x1080&amp;quality=95&amp;sign=0b9965cba10bf256693c0dd53de524a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9743" y="1224136"/>
            <a:ext cx="3606713" cy="50851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2" descr="https://sun9-10.userapi.com/impg/F3pTtz12Abdgj2rzq6bQCT1sgzsxczpojSSIoQ/yBhS3SelYk8.jpg?size=1280x905&amp;quality=95&amp;sign=b5078b90dd7ac1afcd9d499a2900356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65766"/>
            <a:ext cx="4536504" cy="32074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un9-46.userapi.com/impg/SfSQkOlVGwpsTMxoTbWvHOigB81a9Z5zC6i_sQ/0qMMvZAcVGM.jpg?size=1280x905&amp;quality=95&amp;sign=ca8ec1e9f98b59cebad1e39a0499e0c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244408" cy="58290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182</TotalTime>
  <Words>160</Words>
  <Application>Microsoft Office PowerPoint</Application>
  <PresentationFormat>Экран (4:3)</PresentationFormat>
  <Paragraphs>34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Начальная</vt:lpstr>
      <vt:lpstr>Лепеленковой Алены Александровны, воспитателя первой квалификационной категории муниципального дошкольного образовательного учреждения  «Детский сад №78 комбинированного вида» городского округа Саранск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2. Наставничество</vt:lpstr>
      <vt:lpstr>3. Наличие публикаций</vt:lpstr>
      <vt:lpstr>Презентация PowerPoint</vt:lpstr>
      <vt:lpstr>4. Результаты участия воспитанников в: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программ,  методических пособий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 (очно)</vt:lpstr>
      <vt:lpstr>Презентация PowerPoint</vt:lpstr>
      <vt:lpstr>Презентация PowerPoint</vt:lpstr>
      <vt:lpstr>Презентация PowerPoint</vt:lpstr>
      <vt:lpstr>7. Проведение открытых занятий,  мастер-классов, мероприятий</vt:lpstr>
      <vt:lpstr>8. Экспертная деятельность</vt:lpstr>
      <vt:lpstr>9. Общественно педагогическая активность педагога: участие в комиссиях, педагогических сообществах, в жюри конкурсов</vt:lpstr>
      <vt:lpstr>Презентация PowerPoint</vt:lpstr>
      <vt:lpstr>10. Позитивные результаты работы с воспитанниками </vt:lpstr>
      <vt:lpstr>Презентация PowerPoint</vt:lpstr>
      <vt:lpstr>11. Качество взаимодействия с родителями</vt:lpstr>
      <vt:lpstr>Презентация PowerPoint</vt:lpstr>
      <vt:lpstr>Презентация PowerPoint</vt:lpstr>
      <vt:lpstr>12. Работа с детьми из социально-неблагополучных семей</vt:lpstr>
      <vt:lpstr>13. Участие педагога в профессиональных конкурсах</vt:lpstr>
      <vt:lpstr>14. Награды и поощрения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Лепеленковой Алены Александровны, воспитателя первой квалификационной категории муниципального дошкольного образовательного учреждения  «Детский сад №78 комбинированного вида» городского округа Саранск</dc:title>
  <dc:creator>Алексей Взгляд</dc:creator>
  <cp:lastModifiedBy>Пользователь</cp:lastModifiedBy>
  <cp:revision>23</cp:revision>
  <dcterms:created xsi:type="dcterms:W3CDTF">2022-02-11T09:42:48Z</dcterms:created>
  <dcterms:modified xsi:type="dcterms:W3CDTF">2022-03-25T06:54:46Z</dcterms:modified>
</cp:coreProperties>
</file>