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8"/>
  </p:notesMasterIdLst>
  <p:sldIdLst>
    <p:sldId id="318" r:id="rId2"/>
    <p:sldId id="319" r:id="rId3"/>
    <p:sldId id="331" r:id="rId4"/>
    <p:sldId id="320" r:id="rId5"/>
    <p:sldId id="349" r:id="rId6"/>
    <p:sldId id="355" r:id="rId7"/>
    <p:sldId id="345" r:id="rId8"/>
    <p:sldId id="314" r:id="rId9"/>
    <p:sldId id="315" r:id="rId10"/>
    <p:sldId id="316" r:id="rId11"/>
    <p:sldId id="354" r:id="rId12"/>
    <p:sldId id="356" r:id="rId13"/>
    <p:sldId id="357" r:id="rId14"/>
    <p:sldId id="334" r:id="rId15"/>
    <p:sldId id="350" r:id="rId16"/>
    <p:sldId id="294" r:id="rId17"/>
    <p:sldId id="358" r:id="rId18"/>
    <p:sldId id="348" r:id="rId19"/>
    <p:sldId id="342" r:id="rId20"/>
    <p:sldId id="359" r:id="rId21"/>
    <p:sldId id="360" r:id="rId22"/>
    <p:sldId id="351" r:id="rId23"/>
    <p:sldId id="361" r:id="rId24"/>
    <p:sldId id="364" r:id="rId25"/>
    <p:sldId id="362" r:id="rId26"/>
    <p:sldId id="363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289" autoAdjust="0"/>
  </p:normalViewPr>
  <p:slideViewPr>
    <p:cSldViewPr>
      <p:cViewPr>
        <p:scale>
          <a:sx n="93" d="100"/>
          <a:sy n="93" d="100"/>
        </p:scale>
        <p:origin x="-13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F405F-65DE-40BD-B356-090AD1E938F5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8E91E-BFD1-4AD2-83D3-AF94D2871D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6366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zvezdacham.schoolrm.ru/sveden/employees/18116/212011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590800"/>
            <a:ext cx="7572428" cy="3552844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6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Дата рождения</a:t>
            </a:r>
            <a:r>
              <a:rPr lang="ru-RU" sz="6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04. 01. 1963 год.</a:t>
            </a:r>
          </a:p>
          <a:p>
            <a:pPr algn="l"/>
            <a:r>
              <a:rPr lang="ru-RU" sz="6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sz="6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средне- специальное  </a:t>
            </a:r>
            <a:r>
              <a:rPr lang="ru-RU" sz="6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Зубово-Полянское</a:t>
            </a:r>
            <a:r>
              <a:rPr lang="ru-RU" sz="6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педагогическое училище</a:t>
            </a:r>
          </a:p>
          <a:p>
            <a:pPr algn="l"/>
            <a:r>
              <a:rPr lang="ru-RU" sz="6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Специальность:</a:t>
            </a:r>
            <a:r>
              <a:rPr lang="ru-RU" sz="6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дошкольное воспитание</a:t>
            </a:r>
          </a:p>
          <a:p>
            <a:pPr algn="l"/>
            <a:r>
              <a:rPr lang="ru-RU" sz="6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Квалификация:</a:t>
            </a:r>
            <a:r>
              <a:rPr lang="ru-RU" sz="6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воспитатель детского сада</a:t>
            </a:r>
          </a:p>
          <a:p>
            <a:pPr algn="l"/>
            <a:r>
              <a:rPr lang="ru-RU" sz="6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Регистрационный: № 5450</a:t>
            </a:r>
          </a:p>
          <a:p>
            <a:pPr algn="l"/>
            <a:r>
              <a:rPr lang="ru-RU" sz="6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Дата выдачи: 05 июля 1985 год.</a:t>
            </a:r>
          </a:p>
          <a:p>
            <a:pPr algn="l"/>
            <a:r>
              <a:rPr lang="ru-RU" sz="6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Стаж работы:</a:t>
            </a:r>
          </a:p>
          <a:p>
            <a:pPr algn="l"/>
            <a:r>
              <a:rPr lang="ru-RU" sz="6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общий трудовой </a:t>
            </a:r>
            <a:r>
              <a:rPr lang="ru-RU" sz="6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6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6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9лет</a:t>
            </a:r>
          </a:p>
          <a:p>
            <a:pPr algn="l"/>
            <a:r>
              <a:rPr lang="ru-RU" sz="6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общий педагогический  </a:t>
            </a:r>
            <a:r>
              <a:rPr lang="ru-RU" sz="6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39 лет</a:t>
            </a:r>
          </a:p>
          <a:p>
            <a:pPr algn="l"/>
            <a:r>
              <a:rPr lang="ru-RU" sz="6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Наличие квалификационной категории</a:t>
            </a:r>
            <a:r>
              <a:rPr lang="ru-RU" sz="6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первая</a:t>
            </a:r>
          </a:p>
          <a:p>
            <a:pPr algn="l"/>
            <a:r>
              <a:rPr lang="ru-RU" sz="6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категория.</a:t>
            </a:r>
          </a:p>
          <a:p>
            <a:pPr algn="l"/>
            <a:r>
              <a:rPr lang="ru-RU" sz="6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Дата последней аттестации</a:t>
            </a:r>
            <a:r>
              <a:rPr lang="ru-RU" sz="6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6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№ 1231 от 22.12.2015 </a:t>
            </a:r>
          </a:p>
          <a:p>
            <a:pPr algn="l"/>
            <a:r>
              <a:rPr lang="ru-RU" sz="7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4876800" cy="220980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1800" dirty="0" smtClean="0">
                <a:solidFill>
                  <a:schemeClr val="tx1"/>
                </a:solidFill>
              </a:rPr>
              <a:t>Министерство образования  РМ 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 </a:t>
            </a:r>
            <a:r>
              <a:rPr lang="ru-RU" sz="2000" dirty="0" smtClean="0">
                <a:solidFill>
                  <a:schemeClr val="tx1"/>
                </a:solidFill>
              </a:rPr>
              <a:t>Портфолио</a:t>
            </a:r>
            <a:r>
              <a:rPr lang="ru-RU" altLang="ru-RU" sz="2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1400" i="1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Пимашовой</a:t>
            </a:r>
            <a:r>
              <a:rPr lang="ru-RU" sz="1400" i="1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Наталье Валентиновны</a:t>
            </a:r>
            <a:r>
              <a:rPr lang="ru-RU" sz="1000" i="1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000" i="1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1400" i="1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воспитателя структурного подразделения </a:t>
            </a:r>
            <a:br>
              <a:rPr lang="ru-RU" sz="1400" i="1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1400" i="1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« Детский сад комбинированного вида «Звездочка»МБДОУ «Детский сад «Планета детства»комбинированного вида» </a:t>
            </a:r>
            <a:r>
              <a:rPr lang="ru-RU" sz="1400" i="1" dirty="0" err="1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Чамзинский</a:t>
            </a:r>
            <a:r>
              <a:rPr lang="ru-RU" sz="1400" i="1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муниципальный район РМ</a:t>
            </a:r>
            <a:r>
              <a:rPr lang="ru-RU" altLang="ru-RU" sz="2800" i="1" dirty="0" smtClean="0"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altLang="ru-RU" sz="2800" i="1" dirty="0" smtClean="0">
                <a:ea typeface="Arial Unicode MS" pitchFamily="34" charset="-128"/>
                <a:cs typeface="Arial Unicode MS" pitchFamily="34" charset="-128"/>
              </a:rPr>
            </a:br>
            <a:endParaRPr lang="ru-RU" sz="1800" i="1" dirty="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C:\Users\Сергей\Desktop\NlMZAL1FkG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214290"/>
            <a:ext cx="2081210" cy="3071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495800" y="609600"/>
            <a:ext cx="4292241" cy="639762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Сергей\Desktop\Чувашов Дмитрий 1 мест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457199"/>
            <a:ext cx="4114801" cy="5943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Сергей\Desktop\Наумкин Всеволод 1 мест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457197"/>
            <a:ext cx="4572000" cy="59436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Сергей\Desktop\b5eed63b0c87bc262cf5e13d0a9d21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4343400" cy="594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Сергей\Desktop\полина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0999"/>
            <a:ext cx="4419600" cy="5943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Сергей\Desktop\диана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1"/>
            <a:ext cx="4267200" cy="586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Сергей\Desktop\Казаков Арсений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6261"/>
            <a:ext cx="4419600" cy="59183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3742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Сергей\Desktop\Синикина Александра по ПДД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4572000" cy="594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Сергей\Desktop\Кайминов Клим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457200"/>
            <a:ext cx="4190999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8375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1"/>
          <p:cNvSpPr>
            <a:spLocks noChangeArrowheads="1"/>
          </p:cNvSpPr>
          <p:nvPr/>
        </p:nvSpPr>
        <p:spPr bwMode="auto">
          <a:xfrm>
            <a:off x="457200" y="901243"/>
            <a:ext cx="75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5. Наличие авторских программ, методических пособий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Сергей\Desktop\1.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038599" cy="480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ергей\Desktop\1.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1600200"/>
            <a:ext cx="4343399" cy="480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913" y="0"/>
            <a:ext cx="8607552" cy="1054813"/>
          </a:xfrm>
        </p:spPr>
        <p:txBody>
          <a:bodyPr>
            <a:no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6</a:t>
            </a:r>
            <a:r>
              <a:rPr lang="ru-RU" sz="2000" cap="none" dirty="0" smtClean="0"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 Выступления на заседаниях методических советах, научно – практических конференциях, педагогических чтениях, семинарах, секциях , форумах, радиопередачах. </a:t>
            </a:r>
            <a:r>
              <a:rPr lang="ru-RU" sz="2000" cap="none" dirty="0" smtClean="0">
                <a:solidFill>
                  <a:schemeClr val="tx1"/>
                </a:solidFill>
                <a:effectLst/>
                <a:cs typeface="Arial" pitchFamily="34" charset="0"/>
              </a:rPr>
              <a:t/>
            </a:r>
            <a:br>
              <a:rPr lang="ru-RU" sz="2000" cap="none" dirty="0" smtClean="0">
                <a:solidFill>
                  <a:schemeClr val="tx1"/>
                </a:solidFill>
                <a:effectLst/>
                <a:cs typeface="Arial" pitchFamily="34" charset="0"/>
              </a:rPr>
            </a:b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Сергей\Desktop\1.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83067"/>
            <a:ext cx="4343401" cy="525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ергей\Desktop\1.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066800"/>
            <a:ext cx="4419600" cy="525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3752" cy="914400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 7. проведение открытых занятий, мастер-классов, мероприятий</a:t>
            </a:r>
            <a:endParaRPr lang="ru-RU" sz="1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Сергей\Desktop\1.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1071546"/>
            <a:ext cx="4191000" cy="52149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ергей\Desktop\1.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285728"/>
            <a:ext cx="4267200" cy="6229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Сергей\Desktop\1.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28604"/>
            <a:ext cx="3857652" cy="5981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917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1"/>
          <p:cNvSpPr>
            <a:spLocks noChangeArrowheads="1"/>
          </p:cNvSpPr>
          <p:nvPr/>
        </p:nvSpPr>
        <p:spPr bwMode="auto">
          <a:xfrm>
            <a:off x="0" y="2042755"/>
            <a:ext cx="784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8. </a:t>
            </a:r>
            <a:r>
              <a:rPr lang="ru-RU" sz="2000" b="1" dirty="0" smtClean="0">
                <a:ea typeface="Times New Roman" pitchFamily="18" charset="0"/>
                <a:cs typeface="Arial" pitchFamily="34" charset="0"/>
              </a:rPr>
              <a:t>Экспертная деятельность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914400"/>
          </a:xfrm>
        </p:spPr>
        <p:txBody>
          <a:bodyPr>
            <a:noAutofit/>
          </a:bodyPr>
          <a:lstStyle/>
          <a:p>
            <a:r>
              <a:rPr lang="ru-RU" sz="2000" dirty="0" smtClean="0"/>
              <a:t>9. общественно-педагогическая активность педагога: участие в комиссиях, педагогических сообществах, в жюри конкурсов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Сергей\Desktop\1.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21" y="1071546"/>
            <a:ext cx="4260780" cy="54816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ергей\Desktop\1.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071546"/>
            <a:ext cx="4419599" cy="54816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esktop\1.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8921"/>
            <a:ext cx="4379989" cy="6198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ергей\Desktop\1.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252" y="609600"/>
            <a:ext cx="533400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7679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             10. Позитивные результаты работы с воспитанниками</a:t>
            </a:r>
            <a:endParaRPr lang="ru-RU" sz="2000" dirty="0"/>
          </a:p>
        </p:txBody>
      </p:sp>
      <p:pic>
        <p:nvPicPr>
          <p:cNvPr id="1026" name="Picture 2" descr="D:\Сканированное\Пимашова\Позитивные результаты работы с воспитанникам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000108"/>
            <a:ext cx="4929222" cy="5429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9800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07552" cy="762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             11. Качество взаимодействия с родителями.</a:t>
            </a:r>
            <a:endParaRPr lang="ru-RU" sz="20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Сергей\Desktop\1.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143000"/>
            <a:ext cx="4343399" cy="518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Сергей\Desktop\1.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4347680" cy="518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    12. Работа с детьми из социально-неблагополучных семей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57035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r>
              <a:rPr lang="ru-RU" sz="2000" dirty="0" smtClean="0"/>
              <a:t>13. </a:t>
            </a:r>
            <a:r>
              <a:rPr lang="ru-RU" sz="2200" dirty="0" smtClean="0"/>
              <a:t>участие педагога в профессиональных конкурсах</a:t>
            </a:r>
            <a:endParaRPr lang="ru-RU" sz="2200" dirty="0"/>
          </a:p>
        </p:txBody>
      </p:sp>
      <p:pic>
        <p:nvPicPr>
          <p:cNvPr id="3" name="Picture 3" descr="C:\Users\Сергей\Desktop\1.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1071546"/>
            <a:ext cx="4419600" cy="50720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9218" name="Picture 2" descr="C:\Users\Сергей\Desktop\1.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4063"/>
            <a:ext cx="4038600" cy="525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Сергей\Desktop\ltKodt8Nk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214422"/>
            <a:ext cx="4267199" cy="525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9517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                              14. награды и поощрения</a:t>
            </a:r>
            <a:endParaRPr lang="ru-RU" sz="2000" dirty="0"/>
          </a:p>
        </p:txBody>
      </p:sp>
      <p:pic>
        <p:nvPicPr>
          <p:cNvPr id="10242" name="Picture 2" descr="C:\Users\Сергей\Desktop\1.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962400" cy="533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Сергей\Desktop\a6zdOavDwy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154" y="1232899"/>
            <a:ext cx="4495799" cy="5320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6762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2752" cy="129540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представление собственного инновационного педагогического опыта «Развитие познания у ребенка посредствам модели и моделирования»</a:t>
            </a:r>
            <a:r>
              <a:rPr lang="ru-RU" sz="2000" dirty="0" smtClean="0">
                <a:cs typeface="Times New Roman" pitchFamily="18" charset="0"/>
              </a:rPr>
              <a:t/>
            </a:r>
            <a:br>
              <a:rPr lang="ru-RU" sz="2000" dirty="0" smtClean="0">
                <a:cs typeface="Times New Roman" pitchFamily="18" charset="0"/>
              </a:rPr>
            </a:br>
            <a:endParaRPr lang="ru-RU" sz="2000" dirty="0"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343400" cy="1552572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https://zvezdacham.schoolrm.ru/sveden/employees/18116/212011/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2050" name="Picture 2" descr="C:\Users\Сергей\Desktop\антиплагиа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00174"/>
            <a:ext cx="4343400" cy="47243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cs typeface="Times New Roman" pitchFamily="18" charset="0"/>
              </a:rPr>
              <a:t>1. </a:t>
            </a:r>
            <a:r>
              <a:rPr lang="ru-RU" sz="2000" dirty="0" smtClean="0">
                <a:cs typeface="Times New Roman" pitchFamily="18" charset="0"/>
              </a:rPr>
              <a:t>участие в инновационной (экспериментальной) деятельности</a:t>
            </a:r>
            <a:endParaRPr lang="ru-RU" sz="2000" dirty="0">
              <a:cs typeface="Times New Roman" pitchFamily="18" charset="0"/>
            </a:endParaRPr>
          </a:p>
        </p:txBody>
      </p:sp>
      <p:pic>
        <p:nvPicPr>
          <p:cNvPr id="7" name="Picture 5" descr="F:\Выписка из приказ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142984"/>
            <a:ext cx="4378168" cy="537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2895600" y="1981200"/>
            <a:ext cx="1219200" cy="228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Сергей\Desktop\1.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1"/>
            <a:ext cx="4267200" cy="579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Сергей\Desktop\1.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44531"/>
            <a:ext cx="4495800" cy="57800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</a:t>
            </a:r>
            <a:r>
              <a:rPr lang="ru-RU" sz="2000" dirty="0" smtClean="0"/>
              <a:t>2. Наставничество</a:t>
            </a:r>
            <a:endParaRPr lang="ru-RU" sz="2000" dirty="0"/>
          </a:p>
        </p:txBody>
      </p:sp>
      <p:pic>
        <p:nvPicPr>
          <p:cNvPr id="3" name="Picture 2" descr="C:\Users\Сергей\Desktop\1.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1071546"/>
            <a:ext cx="4316259" cy="5400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544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1"/>
          <p:cNvSpPr>
            <a:spLocks noChangeArrowheads="1"/>
          </p:cNvSpPr>
          <p:nvPr/>
        </p:nvSpPr>
        <p:spPr bwMode="auto">
          <a:xfrm>
            <a:off x="381000" y="1073818"/>
            <a:ext cx="731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3. Наличие публикаций</a:t>
            </a:r>
            <a:endParaRPr lang="ru-RU" sz="2000" dirty="0" smtClean="0"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122" name="Picture 2" descr="C:\Users\Сергей\Desktop\1.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73155"/>
            <a:ext cx="4056912" cy="50939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ергей\Desktop\1266044-016-015-s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008" y="1573155"/>
            <a:ext cx="4495800" cy="50939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0"/>
            <a:ext cx="7620000" cy="106680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4.Результаты участия воспитанников в конкурсах, выставках,      турнирах, соревнованиях , акциях, фестивалях</a:t>
            </a:r>
            <a:endParaRPr lang="ru-RU" sz="2000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Сергей\Desktop\1.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142984"/>
            <a:ext cx="4495799" cy="50720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Сергей\Desktop\1.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2984"/>
            <a:ext cx="4343400" cy="52149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C:\Users\Сергей\Desktop\1.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4267200" cy="5867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Сергей\Desktop\Грамота БЛАГОВЕСТ Чувашова Дмитрия за 3 мест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2"/>
            <a:ext cx="4419600" cy="59435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</TotalTime>
  <Words>186</Words>
  <Application>Microsoft Office PowerPoint</Application>
  <PresentationFormat>Экран (4:3)</PresentationFormat>
  <Paragraphs>30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Официальная</vt:lpstr>
      <vt:lpstr>Министерство образования  РМ   Портфолио  Пимашовой Наталье Валентиновны воспитателя структурного подразделения  « Детский сад комбинированного вида «Звездочка»МБДОУ «Детский сад «Планета детства»комбинированного вида» Чамзинский муниципальный район РМ </vt:lpstr>
      <vt:lpstr>Слайд 2</vt:lpstr>
      <vt:lpstr>  представление собственного инновационного педагогического опыта «Развитие познания у ребенка посредствам модели и моделирования» </vt:lpstr>
      <vt:lpstr>1. участие в инновационной (экспериментальной) деятельности</vt:lpstr>
      <vt:lpstr>Слайд 5</vt:lpstr>
      <vt:lpstr>                     2. Наставничество</vt:lpstr>
      <vt:lpstr>Слайд 7</vt:lpstr>
      <vt:lpstr>4.Результаты участия воспитанников в конкурсах, выставках,      турнирах, соревнованиях , акциях, фестивалях</vt:lpstr>
      <vt:lpstr>Слайд 9</vt:lpstr>
      <vt:lpstr>Слайд 10</vt:lpstr>
      <vt:lpstr>Слайд 11</vt:lpstr>
      <vt:lpstr>Слайд 12</vt:lpstr>
      <vt:lpstr>Слайд 13</vt:lpstr>
      <vt:lpstr>Слайд 14</vt:lpstr>
      <vt:lpstr> 6. Выступления на заседаниях методических советах, научно – практических конференциях, педагогических чтениях, семинарах, секциях , форумах, радиопередачах.  </vt:lpstr>
      <vt:lpstr>  7. проведение открытых занятий, мастер-классов, мероприятий</vt:lpstr>
      <vt:lpstr>Слайд 17</vt:lpstr>
      <vt:lpstr>Слайд 18</vt:lpstr>
      <vt:lpstr>9. общественно-педагогическая активность педагога: участие в комиссиях, педагогических сообществах, в жюри конкурсов</vt:lpstr>
      <vt:lpstr>Слайд 20</vt:lpstr>
      <vt:lpstr>              10. Позитивные результаты работы с воспитанниками</vt:lpstr>
      <vt:lpstr>                  11. Качество взаимодействия с родителями.</vt:lpstr>
      <vt:lpstr>     12. Работа с детьми из социально-неблагополучных семей</vt:lpstr>
      <vt:lpstr> 13. участие педагога в профессиональных конкурсах</vt:lpstr>
      <vt:lpstr>Слайд 25</vt:lpstr>
      <vt:lpstr>                               14. награды и поощрения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cp:lastModifiedBy>Наталья</cp:lastModifiedBy>
  <cp:revision>116</cp:revision>
  <dcterms:modified xsi:type="dcterms:W3CDTF">2020-11-02T09:24:50Z</dcterms:modified>
</cp:coreProperties>
</file>