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0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3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8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4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0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0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2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8FD6-CB71-472A-8CAB-91BB81FF352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9EE0-870C-4BCF-8021-C625CC3D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1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Конкурс новогодних  поделок </a:t>
            </a:r>
            <a:br>
              <a:rPr lang="ru-RU" dirty="0" smtClean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</a:rPr>
              <a:t> « Здравствуй</a:t>
            </a:r>
            <a:r>
              <a:rPr lang="ru-RU" sz="4400" smtClean="0">
                <a:solidFill>
                  <a:schemeClr val="accent5"/>
                </a:solidFill>
              </a:rPr>
              <a:t>, зимушка- зима</a:t>
            </a:r>
            <a:r>
              <a:rPr lang="ru-RU" sz="4400" dirty="0" smtClean="0">
                <a:solidFill>
                  <a:schemeClr val="accent5"/>
                </a:solidFill>
              </a:rPr>
              <a:t>»</a:t>
            </a:r>
            <a:endParaRPr lang="ru-RU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ru-RU" sz="7200" dirty="0">
              <a:solidFill>
                <a:schemeClr val="accent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Семья </a:t>
            </a:r>
            <a:r>
              <a:rPr lang="ru-RU" dirty="0" err="1" smtClean="0">
                <a:solidFill>
                  <a:schemeClr val="accent5"/>
                </a:solidFill>
              </a:rPr>
              <a:t>Сузминых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8194" name="Picture 2" descr="https://sun9-27.userapi.com/impg/Fv-GXPML78-xK27nLyPn7aljfFYFLu2aDeKDHA/dEDrFinOwH8.jpg?size=807x1080&amp;quality=96&amp;sign=5ee329ba7e0f4ad224fc60f698cf554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11" y="2103120"/>
            <a:ext cx="3552951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                         Семья Бояркиных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s://sun9-55.userapi.com/impg/4CQw02GAYbO2Z9ojADNTEa14Cw5SjHh5buBWiQ/XD4st7GburM.jpg?size=807x1080&amp;quality=96&amp;sign=f109b8f155ab35507ce1b18bad36f0c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7926"/>
            <a:ext cx="3855720" cy="51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880" y="44545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                    Семья Толкачёвых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https://sun9-71.userapi.com/impg/7Y_3ZcpJEhlOCdUyu2fGnor_IJt-XfLJCRUyyw/n87HyAft6J0.jpg?size=807x1080&amp;quality=96&amp;sign=ffa47052b0f67293150b794650097250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799907"/>
            <a:ext cx="3779520" cy="50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Семья Корнеевых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https://sun9-5.userapi.com/impg/xf6E2E6og4BoG2PO7gfnu_JuDxFKhWRE56kfzQ/uLL2Yzyyq3A.jpg?size=807x1080&amp;quality=96&amp;sign=e395fcfe2c7be39522a16862b8d56ac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1" y="1979250"/>
            <a:ext cx="3645510" cy="48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Семья Харитоновых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https://sun9-68.userapi.com/impg/T-WF_ueoVqDcVSyZT-6Sw4yUs1J_b_LJPEqtyA/zf41In3BUA4.jpg?size=807x1080&amp;quality=96&amp;sign=946e43919e6b98b50b463d7d5099a6df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92" y="2042160"/>
            <a:ext cx="3598502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Семья </a:t>
            </a:r>
            <a:r>
              <a:rPr lang="ru-RU" dirty="0" err="1" smtClean="0">
                <a:solidFill>
                  <a:schemeClr val="accent5"/>
                </a:solidFill>
              </a:rPr>
              <a:t>Суродькиных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146" name="Picture 2" descr="https://sun9-59.userapi.com/impg/VNkJhGTjt2tF9Kv3syTUw_HBeAi2aZ85XhNx9g/1WCAOOUqGB0.jpg?size=807x1080&amp;quality=96&amp;sign=f109460a3745144a6e2561bb543bb75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32" y="2128837"/>
            <a:ext cx="3533735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Семья </a:t>
            </a:r>
            <a:r>
              <a:rPr lang="ru-RU" dirty="0" err="1" smtClean="0">
                <a:solidFill>
                  <a:schemeClr val="accent5"/>
                </a:solidFill>
              </a:rPr>
              <a:t>Добрынкиных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https://sun9-8.userapi.com/impg/mLiy3fRx7lIqR9p1v3QFBEMVDApZk9GapF0kLQ/lp0mzbme27g.jpg?size=807x1080&amp;quality=96&amp;sign=438e8879a7f7efff5465a768b2e2b6c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0" y="2153284"/>
            <a:ext cx="3515468" cy="47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9-36.userapi.com/impg/dGzFapSIguiDFoDK_f3RGAUknEQUufCQwsfvjw/ZizjqmWSTtE.jpg?size=1280x957&amp;quality=96&amp;sign=0daaeea948f502b5f7dec8855bd7017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79" y="2115403"/>
            <a:ext cx="6343285" cy="47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Тема Office</vt:lpstr>
      <vt:lpstr>Конкурс новогодних  поделок  </vt:lpstr>
      <vt:lpstr>Семья Сузминых</vt:lpstr>
      <vt:lpstr>                         Семья Бояркиных</vt:lpstr>
      <vt:lpstr>                    Семья Толкачёвых</vt:lpstr>
      <vt:lpstr>Семья Корнеевых</vt:lpstr>
      <vt:lpstr>Семья Харитоновых</vt:lpstr>
      <vt:lpstr>Семья Суродькиных</vt:lpstr>
      <vt:lpstr>Семья Добрынкиных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новогодних  поделок  </dc:title>
  <dc:creator>«|`D“_I_M_A_“N`|» «|`D“_I_M_A_“N`|»</dc:creator>
  <cp:lastModifiedBy>«|`D“_I_M_A_“N`|» «|`D“_I_M_A_“N`|»</cp:lastModifiedBy>
  <cp:revision>4</cp:revision>
  <dcterms:created xsi:type="dcterms:W3CDTF">2022-01-26T17:29:24Z</dcterms:created>
  <dcterms:modified xsi:type="dcterms:W3CDTF">2022-01-26T17:58:19Z</dcterms:modified>
</cp:coreProperties>
</file>