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14686"/>
            <a:ext cx="7772400" cy="3857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5016"/>
            <a:ext cx="9144000" cy="114298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Выполнила: инструктор по физической культуре </a:t>
            </a:r>
            <a:r>
              <a:rPr lang="ru-RU" dirty="0" err="1">
                <a:solidFill>
                  <a:schemeClr val="tx1"/>
                </a:solidFill>
              </a:rPr>
              <a:t>Абузярова</a:t>
            </a:r>
            <a:r>
              <a:rPr lang="ru-RU" dirty="0">
                <a:solidFill>
                  <a:schemeClr val="tx1"/>
                </a:solidFill>
              </a:rPr>
              <a:t> О. В.</a:t>
            </a: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olka.kapralova.1988@mail.ru</cp:lastModifiedBy>
  <cp:revision>4</cp:revision>
  <dcterms:modified xsi:type="dcterms:W3CDTF">2020-04-27T11:24:02Z</dcterms:modified>
</cp:coreProperties>
</file>