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1" r:id="rId2"/>
    <p:sldId id="322" r:id="rId3"/>
    <p:sldId id="323" r:id="rId4"/>
    <p:sldId id="324" r:id="rId5"/>
    <p:sldId id="325" r:id="rId6"/>
    <p:sldId id="326" r:id="rId7"/>
    <p:sldId id="327" r:id="rId8"/>
    <p:sldId id="328" r:id="rId9"/>
    <p:sldId id="329" r:id="rId10"/>
    <p:sldId id="330" r:id="rId11"/>
    <p:sldId id="331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67" r:id="rId36"/>
    <p:sldId id="258" r:id="rId37"/>
    <p:sldId id="260" r:id="rId38"/>
    <p:sldId id="259" r:id="rId39"/>
    <p:sldId id="266" r:id="rId40"/>
    <p:sldId id="265" r:id="rId41"/>
    <p:sldId id="264" r:id="rId42"/>
    <p:sldId id="263" r:id="rId43"/>
    <p:sldId id="262" r:id="rId44"/>
    <p:sldId id="26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06" r:id="rId60"/>
    <p:sldId id="307" r:id="rId61"/>
    <p:sldId id="308" r:id="rId62"/>
    <p:sldId id="309" r:id="rId63"/>
    <p:sldId id="310" r:id="rId64"/>
    <p:sldId id="311" r:id="rId65"/>
    <p:sldId id="312" r:id="rId66"/>
    <p:sldId id="313" r:id="rId67"/>
    <p:sldId id="314" r:id="rId68"/>
    <p:sldId id="315" r:id="rId69"/>
    <p:sldId id="316" r:id="rId70"/>
    <p:sldId id="317" r:id="rId71"/>
    <p:sldId id="318" r:id="rId72"/>
    <p:sldId id="319" r:id="rId73"/>
    <p:sldId id="320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1" r:id="rId84"/>
    <p:sldId id="342" r:id="rId85"/>
    <p:sldId id="343" r:id="rId86"/>
    <p:sldId id="344" r:id="rId8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A20839-E33B-48A2-9014-49F2CA2A2451}" type="doc">
      <dgm:prSet loTypeId="urn:microsoft.com/office/officeart/2005/8/layout/chevron2" loCatId="list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840CE18D-5574-44FD-A3CE-C64B32B966E2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D3D9555-7255-476E-B4C5-403D8E1A1D9B}" type="parTrans" cxnId="{53F7CE67-6A29-4C5F-971D-498F3630CB31}">
      <dgm:prSet/>
      <dgm:spPr/>
      <dgm:t>
        <a:bodyPr/>
        <a:lstStyle/>
        <a:p>
          <a:endParaRPr lang="ru-RU"/>
        </a:p>
      </dgm:t>
    </dgm:pt>
    <dgm:pt modelId="{CE291088-5D91-429D-8111-4702BF442F99}" type="sibTrans" cxnId="{53F7CE67-6A29-4C5F-971D-498F3630CB31}">
      <dgm:prSet/>
      <dgm:spPr/>
      <dgm:t>
        <a:bodyPr/>
        <a:lstStyle/>
        <a:p>
          <a:endParaRPr lang="ru-RU"/>
        </a:p>
      </dgm:t>
    </dgm:pt>
    <dgm:pt modelId="{5E6BA470-16E9-41A8-AD86-0F7EBE484CF0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Внимательно рассмотри животных.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C505A0-1D0E-4E42-A8C1-CE7C12DAE72C}" type="parTrans" cxnId="{6F673918-EBC4-4BCD-AAA5-7C2F9DA3D399}">
      <dgm:prSet/>
      <dgm:spPr/>
      <dgm:t>
        <a:bodyPr/>
        <a:lstStyle/>
        <a:p>
          <a:endParaRPr lang="ru-RU"/>
        </a:p>
      </dgm:t>
    </dgm:pt>
    <dgm:pt modelId="{C279CE90-1EB7-446D-A0A5-9B237028DAC6}" type="sibTrans" cxnId="{6F673918-EBC4-4BCD-AAA5-7C2F9DA3D399}">
      <dgm:prSet/>
      <dgm:spPr/>
      <dgm:t>
        <a:bodyPr/>
        <a:lstStyle/>
        <a:p>
          <a:endParaRPr lang="ru-RU"/>
        </a:p>
      </dgm:t>
    </dgm:pt>
    <dgm:pt modelId="{B8EFCF8D-C8B1-4358-A239-52C539913C2F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82F9A0-E53E-4CBC-900F-FE48E0819EFD}" type="parTrans" cxnId="{E32E240D-B447-476A-97A9-2007429C34E5}">
      <dgm:prSet/>
      <dgm:spPr/>
      <dgm:t>
        <a:bodyPr/>
        <a:lstStyle/>
        <a:p>
          <a:endParaRPr lang="ru-RU"/>
        </a:p>
      </dgm:t>
    </dgm:pt>
    <dgm:pt modelId="{385E8FA4-7724-44D7-B394-1B964D6FECCA}" type="sibTrans" cxnId="{E32E240D-B447-476A-97A9-2007429C34E5}">
      <dgm:prSet/>
      <dgm:spPr/>
      <dgm:t>
        <a:bodyPr/>
        <a:lstStyle/>
        <a:p>
          <a:endParaRPr lang="ru-RU"/>
        </a:p>
      </dgm:t>
    </dgm:pt>
    <dgm:pt modelId="{470DD6C7-A93C-49BB-85F2-7D6D91DB8A75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Найди лишнее животное.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63549F-04DD-4F33-980F-F937B2686845}" type="parTrans" cxnId="{0992A757-E543-43AE-91C3-03287DD60486}">
      <dgm:prSet/>
      <dgm:spPr/>
      <dgm:t>
        <a:bodyPr/>
        <a:lstStyle/>
        <a:p>
          <a:endParaRPr lang="ru-RU"/>
        </a:p>
      </dgm:t>
    </dgm:pt>
    <dgm:pt modelId="{0F32CC03-FFC3-412D-9048-454F3CCA46A1}" type="sibTrans" cxnId="{0992A757-E543-43AE-91C3-03287DD60486}">
      <dgm:prSet/>
      <dgm:spPr/>
      <dgm:t>
        <a:bodyPr/>
        <a:lstStyle/>
        <a:p>
          <a:endParaRPr lang="ru-RU"/>
        </a:p>
      </dgm:t>
    </dgm:pt>
    <dgm:pt modelId="{F2E15A77-77AA-474B-81FD-A67809F00698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1D689B-2EA6-4930-A63D-C937FCD24D22}" type="parTrans" cxnId="{299EC3BE-4151-4833-A3E8-8A1B74B83997}">
      <dgm:prSet/>
      <dgm:spPr/>
      <dgm:t>
        <a:bodyPr/>
        <a:lstStyle/>
        <a:p>
          <a:endParaRPr lang="ru-RU"/>
        </a:p>
      </dgm:t>
    </dgm:pt>
    <dgm:pt modelId="{BD88F759-AA45-4D46-85EE-144E47A7EEF9}" type="sibTrans" cxnId="{299EC3BE-4151-4833-A3E8-8A1B74B83997}">
      <dgm:prSet/>
      <dgm:spPr/>
      <dgm:t>
        <a:bodyPr/>
        <a:lstStyle/>
        <a:p>
          <a:endParaRPr lang="ru-RU"/>
        </a:p>
      </dgm:t>
    </dgm:pt>
    <dgm:pt modelId="{42639809-6C73-4031-91DE-CF0AF3B901C2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Проверь себя: нажми на животное.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4EEB21-9188-4603-8406-5DD5C72810AB}" type="parTrans" cxnId="{FF6D67E0-7545-4DFD-80EB-82FDFF37C8D0}">
      <dgm:prSet/>
      <dgm:spPr/>
      <dgm:t>
        <a:bodyPr/>
        <a:lstStyle/>
        <a:p>
          <a:endParaRPr lang="ru-RU"/>
        </a:p>
      </dgm:t>
    </dgm:pt>
    <dgm:pt modelId="{7E00B990-6ED8-4238-9A11-DAF14785EA1E}" type="sibTrans" cxnId="{FF6D67E0-7545-4DFD-80EB-82FDFF37C8D0}">
      <dgm:prSet/>
      <dgm:spPr/>
      <dgm:t>
        <a:bodyPr/>
        <a:lstStyle/>
        <a:p>
          <a:endParaRPr lang="ru-RU"/>
        </a:p>
      </dgm:t>
    </dgm:pt>
    <dgm:pt modelId="{B94CD479-C228-48F2-A1DC-A46EFE3E901C}">
      <dgm:prSet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169E31-4C1F-4C97-9B18-21573CC265DC}" type="parTrans" cxnId="{50186F92-8056-47E4-B6BA-E019818E58AE}">
      <dgm:prSet/>
      <dgm:spPr/>
      <dgm:t>
        <a:bodyPr/>
        <a:lstStyle/>
        <a:p>
          <a:endParaRPr lang="ru-RU"/>
        </a:p>
      </dgm:t>
    </dgm:pt>
    <dgm:pt modelId="{CB3C347B-6931-4349-8CBC-A0F1ED0EBD50}" type="sibTrans" cxnId="{50186F92-8056-47E4-B6BA-E019818E58AE}">
      <dgm:prSet/>
      <dgm:spPr/>
      <dgm:t>
        <a:bodyPr/>
        <a:lstStyle/>
        <a:p>
          <a:endParaRPr lang="ru-RU"/>
        </a:p>
      </dgm:t>
    </dgm:pt>
    <dgm:pt modelId="{D4F971B2-0820-484F-B897-EB9EFD71B8BC}">
      <dgm:prSet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Перейди по ссылке к следующему заданию.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E1BAC9D-66F9-4DF7-96EC-F28E977E44F8}" type="parTrans" cxnId="{08CF80FC-3D96-4D58-9AFB-3E39330E3288}">
      <dgm:prSet/>
      <dgm:spPr/>
      <dgm:t>
        <a:bodyPr/>
        <a:lstStyle/>
        <a:p>
          <a:endParaRPr lang="ru-RU"/>
        </a:p>
      </dgm:t>
    </dgm:pt>
    <dgm:pt modelId="{C56722CF-9F76-4FEA-999D-855F33B60AC2}" type="sibTrans" cxnId="{08CF80FC-3D96-4D58-9AFB-3E39330E3288}">
      <dgm:prSet/>
      <dgm:spPr/>
      <dgm:t>
        <a:bodyPr/>
        <a:lstStyle/>
        <a:p>
          <a:endParaRPr lang="ru-RU"/>
        </a:p>
      </dgm:t>
    </dgm:pt>
    <dgm:pt modelId="{9D02A515-7824-4D02-A5ED-74C96D0DE60F}" type="pres">
      <dgm:prSet presAssocID="{41A20839-E33B-48A2-9014-49F2CA2A245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C7DCFE2-3106-48E0-8F8A-00826EE3EB0F}" type="pres">
      <dgm:prSet presAssocID="{840CE18D-5574-44FD-A3CE-C64B32B966E2}" presName="composite" presStyleCnt="0"/>
      <dgm:spPr/>
    </dgm:pt>
    <dgm:pt modelId="{44A3A722-DD60-4143-B67F-33A44A516F29}" type="pres">
      <dgm:prSet presAssocID="{840CE18D-5574-44FD-A3CE-C64B32B966E2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1E42F1-DDD5-41B9-AA7F-961F56E471AB}" type="pres">
      <dgm:prSet presAssocID="{840CE18D-5574-44FD-A3CE-C64B32B966E2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3DD4D8-A96A-4F57-8422-5554B07A1060}" type="pres">
      <dgm:prSet presAssocID="{CE291088-5D91-429D-8111-4702BF442F99}" presName="sp" presStyleCnt="0"/>
      <dgm:spPr/>
    </dgm:pt>
    <dgm:pt modelId="{F8646C3B-1B93-479F-9C96-39B200A82009}" type="pres">
      <dgm:prSet presAssocID="{B8EFCF8D-C8B1-4358-A239-52C539913C2F}" presName="composite" presStyleCnt="0"/>
      <dgm:spPr/>
    </dgm:pt>
    <dgm:pt modelId="{81F60686-5CD8-4A9F-AA7F-762B86DFB9B8}" type="pres">
      <dgm:prSet presAssocID="{B8EFCF8D-C8B1-4358-A239-52C539913C2F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983CDD-F91D-4F7D-BFE5-15ECDE777FF9}" type="pres">
      <dgm:prSet presAssocID="{B8EFCF8D-C8B1-4358-A239-52C539913C2F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1E6D76-A387-4902-993F-4223AA19A3F6}" type="pres">
      <dgm:prSet presAssocID="{385E8FA4-7724-44D7-B394-1B964D6FECCA}" presName="sp" presStyleCnt="0"/>
      <dgm:spPr/>
    </dgm:pt>
    <dgm:pt modelId="{EF4B747B-A6EF-4457-B11B-534383FAF74B}" type="pres">
      <dgm:prSet presAssocID="{F2E15A77-77AA-474B-81FD-A67809F00698}" presName="composite" presStyleCnt="0"/>
      <dgm:spPr/>
    </dgm:pt>
    <dgm:pt modelId="{E361874E-0C4A-484C-97A8-C7B64A0911E6}" type="pres">
      <dgm:prSet presAssocID="{F2E15A77-77AA-474B-81FD-A67809F00698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170B22-D32F-41DD-9ED4-1DE74CF0471A}" type="pres">
      <dgm:prSet presAssocID="{F2E15A77-77AA-474B-81FD-A67809F00698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899AD3-646F-4B8A-9AB4-C7472ECE6F2D}" type="pres">
      <dgm:prSet presAssocID="{BD88F759-AA45-4D46-85EE-144E47A7EEF9}" presName="sp" presStyleCnt="0"/>
      <dgm:spPr/>
    </dgm:pt>
    <dgm:pt modelId="{FF7C4FF4-F816-429E-89F7-FD323DACA4CB}" type="pres">
      <dgm:prSet presAssocID="{B94CD479-C228-48F2-A1DC-A46EFE3E901C}" presName="composite" presStyleCnt="0"/>
      <dgm:spPr/>
    </dgm:pt>
    <dgm:pt modelId="{17AA9658-15AE-4B02-ADDE-9EF7D6BE8820}" type="pres">
      <dgm:prSet presAssocID="{B94CD479-C228-48F2-A1DC-A46EFE3E901C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5850DB-BA10-4FB1-8307-977A501E6E13}" type="pres">
      <dgm:prSet presAssocID="{B94CD479-C228-48F2-A1DC-A46EFE3E901C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F6D67E0-7545-4DFD-80EB-82FDFF37C8D0}" srcId="{F2E15A77-77AA-474B-81FD-A67809F00698}" destId="{42639809-6C73-4031-91DE-CF0AF3B901C2}" srcOrd="0" destOrd="0" parTransId="{674EEB21-9188-4603-8406-5DD5C72810AB}" sibTransId="{7E00B990-6ED8-4238-9A11-DAF14785EA1E}"/>
    <dgm:cxn modelId="{0992A757-E543-43AE-91C3-03287DD60486}" srcId="{B8EFCF8D-C8B1-4358-A239-52C539913C2F}" destId="{470DD6C7-A93C-49BB-85F2-7D6D91DB8A75}" srcOrd="0" destOrd="0" parTransId="{F263549F-04DD-4F33-980F-F937B2686845}" sibTransId="{0F32CC03-FFC3-412D-9048-454F3CCA46A1}"/>
    <dgm:cxn modelId="{4D87C4B4-B958-4798-AF2A-09D8FBBEF405}" type="presOf" srcId="{D4F971B2-0820-484F-B897-EB9EFD71B8BC}" destId="{9A5850DB-BA10-4FB1-8307-977A501E6E13}" srcOrd="0" destOrd="0" presId="urn:microsoft.com/office/officeart/2005/8/layout/chevron2"/>
    <dgm:cxn modelId="{53F7CE67-6A29-4C5F-971D-498F3630CB31}" srcId="{41A20839-E33B-48A2-9014-49F2CA2A2451}" destId="{840CE18D-5574-44FD-A3CE-C64B32B966E2}" srcOrd="0" destOrd="0" parTransId="{7D3D9555-7255-476E-B4C5-403D8E1A1D9B}" sibTransId="{CE291088-5D91-429D-8111-4702BF442F99}"/>
    <dgm:cxn modelId="{3FE6A338-4444-4090-864B-EEB4FD3891B2}" type="presOf" srcId="{470DD6C7-A93C-49BB-85F2-7D6D91DB8A75}" destId="{6C983CDD-F91D-4F7D-BFE5-15ECDE777FF9}" srcOrd="0" destOrd="0" presId="urn:microsoft.com/office/officeart/2005/8/layout/chevron2"/>
    <dgm:cxn modelId="{299EC3BE-4151-4833-A3E8-8A1B74B83997}" srcId="{41A20839-E33B-48A2-9014-49F2CA2A2451}" destId="{F2E15A77-77AA-474B-81FD-A67809F00698}" srcOrd="2" destOrd="0" parTransId="{4E1D689B-2EA6-4930-A63D-C937FCD24D22}" sibTransId="{BD88F759-AA45-4D46-85EE-144E47A7EEF9}"/>
    <dgm:cxn modelId="{93A7C53C-6848-47EC-8DDB-A92E2B8482A2}" type="presOf" srcId="{840CE18D-5574-44FD-A3CE-C64B32B966E2}" destId="{44A3A722-DD60-4143-B67F-33A44A516F29}" srcOrd="0" destOrd="0" presId="urn:microsoft.com/office/officeart/2005/8/layout/chevron2"/>
    <dgm:cxn modelId="{8138B776-D2A8-443F-BE62-3FC13C01BE0B}" type="presOf" srcId="{42639809-6C73-4031-91DE-CF0AF3B901C2}" destId="{F3170B22-D32F-41DD-9ED4-1DE74CF0471A}" srcOrd="0" destOrd="0" presId="urn:microsoft.com/office/officeart/2005/8/layout/chevron2"/>
    <dgm:cxn modelId="{2AC48386-9EE8-4CAE-B3D2-9D7CD5DA10C7}" type="presOf" srcId="{41A20839-E33B-48A2-9014-49F2CA2A2451}" destId="{9D02A515-7824-4D02-A5ED-74C96D0DE60F}" srcOrd="0" destOrd="0" presId="urn:microsoft.com/office/officeart/2005/8/layout/chevron2"/>
    <dgm:cxn modelId="{ED42CD82-E8AA-42E4-B9F6-AF5BFED02DB4}" type="presOf" srcId="{F2E15A77-77AA-474B-81FD-A67809F00698}" destId="{E361874E-0C4A-484C-97A8-C7B64A0911E6}" srcOrd="0" destOrd="0" presId="urn:microsoft.com/office/officeart/2005/8/layout/chevron2"/>
    <dgm:cxn modelId="{50186F92-8056-47E4-B6BA-E019818E58AE}" srcId="{41A20839-E33B-48A2-9014-49F2CA2A2451}" destId="{B94CD479-C228-48F2-A1DC-A46EFE3E901C}" srcOrd="3" destOrd="0" parTransId="{EF169E31-4C1F-4C97-9B18-21573CC265DC}" sibTransId="{CB3C347B-6931-4349-8CBC-A0F1ED0EBD50}"/>
    <dgm:cxn modelId="{7487EECA-F4AE-4112-ACBF-8715D79A3159}" type="presOf" srcId="{5E6BA470-16E9-41A8-AD86-0F7EBE484CF0}" destId="{641E42F1-DDD5-41B9-AA7F-961F56E471AB}" srcOrd="0" destOrd="0" presId="urn:microsoft.com/office/officeart/2005/8/layout/chevron2"/>
    <dgm:cxn modelId="{E32E240D-B447-476A-97A9-2007429C34E5}" srcId="{41A20839-E33B-48A2-9014-49F2CA2A2451}" destId="{B8EFCF8D-C8B1-4358-A239-52C539913C2F}" srcOrd="1" destOrd="0" parTransId="{F182F9A0-E53E-4CBC-900F-FE48E0819EFD}" sibTransId="{385E8FA4-7724-44D7-B394-1B964D6FECCA}"/>
    <dgm:cxn modelId="{08CF80FC-3D96-4D58-9AFB-3E39330E3288}" srcId="{B94CD479-C228-48F2-A1DC-A46EFE3E901C}" destId="{D4F971B2-0820-484F-B897-EB9EFD71B8BC}" srcOrd="0" destOrd="0" parTransId="{9E1BAC9D-66F9-4DF7-96EC-F28E977E44F8}" sibTransId="{C56722CF-9F76-4FEA-999D-855F33B60AC2}"/>
    <dgm:cxn modelId="{C35CFA2E-1553-4E15-93DC-298BF0017CBB}" type="presOf" srcId="{B8EFCF8D-C8B1-4358-A239-52C539913C2F}" destId="{81F60686-5CD8-4A9F-AA7F-762B86DFB9B8}" srcOrd="0" destOrd="0" presId="urn:microsoft.com/office/officeart/2005/8/layout/chevron2"/>
    <dgm:cxn modelId="{00E0C17F-6DC9-4F49-AF02-B23F351351EC}" type="presOf" srcId="{B94CD479-C228-48F2-A1DC-A46EFE3E901C}" destId="{17AA9658-15AE-4B02-ADDE-9EF7D6BE8820}" srcOrd="0" destOrd="0" presId="urn:microsoft.com/office/officeart/2005/8/layout/chevron2"/>
    <dgm:cxn modelId="{6F673918-EBC4-4BCD-AAA5-7C2F9DA3D399}" srcId="{840CE18D-5574-44FD-A3CE-C64B32B966E2}" destId="{5E6BA470-16E9-41A8-AD86-0F7EBE484CF0}" srcOrd="0" destOrd="0" parTransId="{BFC505A0-1D0E-4E42-A8C1-CE7C12DAE72C}" sibTransId="{C279CE90-1EB7-446D-A0A5-9B237028DAC6}"/>
    <dgm:cxn modelId="{F64D2656-C3BA-41F3-A2F6-BD0A3BB4DF4A}" type="presParOf" srcId="{9D02A515-7824-4D02-A5ED-74C96D0DE60F}" destId="{FC7DCFE2-3106-48E0-8F8A-00826EE3EB0F}" srcOrd="0" destOrd="0" presId="urn:microsoft.com/office/officeart/2005/8/layout/chevron2"/>
    <dgm:cxn modelId="{5510B630-C3DF-4D44-BB41-E5B1527F37C9}" type="presParOf" srcId="{FC7DCFE2-3106-48E0-8F8A-00826EE3EB0F}" destId="{44A3A722-DD60-4143-B67F-33A44A516F29}" srcOrd="0" destOrd="0" presId="urn:microsoft.com/office/officeart/2005/8/layout/chevron2"/>
    <dgm:cxn modelId="{6CE1DB3D-69CC-48F0-8766-4EBACE306A25}" type="presParOf" srcId="{FC7DCFE2-3106-48E0-8F8A-00826EE3EB0F}" destId="{641E42F1-DDD5-41B9-AA7F-961F56E471AB}" srcOrd="1" destOrd="0" presId="urn:microsoft.com/office/officeart/2005/8/layout/chevron2"/>
    <dgm:cxn modelId="{A6D56EED-2B79-4A24-A906-AB6A25D6F6EE}" type="presParOf" srcId="{9D02A515-7824-4D02-A5ED-74C96D0DE60F}" destId="{243DD4D8-A96A-4F57-8422-5554B07A1060}" srcOrd="1" destOrd="0" presId="urn:microsoft.com/office/officeart/2005/8/layout/chevron2"/>
    <dgm:cxn modelId="{CB6CADE3-12CE-4759-8FDB-86BFFCBBA196}" type="presParOf" srcId="{9D02A515-7824-4D02-A5ED-74C96D0DE60F}" destId="{F8646C3B-1B93-479F-9C96-39B200A82009}" srcOrd="2" destOrd="0" presId="urn:microsoft.com/office/officeart/2005/8/layout/chevron2"/>
    <dgm:cxn modelId="{247D0E05-8989-45E0-AFA2-E43C44711A4F}" type="presParOf" srcId="{F8646C3B-1B93-479F-9C96-39B200A82009}" destId="{81F60686-5CD8-4A9F-AA7F-762B86DFB9B8}" srcOrd="0" destOrd="0" presId="urn:microsoft.com/office/officeart/2005/8/layout/chevron2"/>
    <dgm:cxn modelId="{B0957168-04AF-4B73-A747-F75CB0F39C97}" type="presParOf" srcId="{F8646C3B-1B93-479F-9C96-39B200A82009}" destId="{6C983CDD-F91D-4F7D-BFE5-15ECDE777FF9}" srcOrd="1" destOrd="0" presId="urn:microsoft.com/office/officeart/2005/8/layout/chevron2"/>
    <dgm:cxn modelId="{1C7DD7EE-392A-444E-891B-89E43B085BBD}" type="presParOf" srcId="{9D02A515-7824-4D02-A5ED-74C96D0DE60F}" destId="{751E6D76-A387-4902-993F-4223AA19A3F6}" srcOrd="3" destOrd="0" presId="urn:microsoft.com/office/officeart/2005/8/layout/chevron2"/>
    <dgm:cxn modelId="{8C1984B4-1FED-475E-AFE7-1B77C543007C}" type="presParOf" srcId="{9D02A515-7824-4D02-A5ED-74C96D0DE60F}" destId="{EF4B747B-A6EF-4457-B11B-534383FAF74B}" srcOrd="4" destOrd="0" presId="urn:microsoft.com/office/officeart/2005/8/layout/chevron2"/>
    <dgm:cxn modelId="{C68CC6AD-5F0C-4C4C-BF43-605E06FBAA4B}" type="presParOf" srcId="{EF4B747B-A6EF-4457-B11B-534383FAF74B}" destId="{E361874E-0C4A-484C-97A8-C7B64A0911E6}" srcOrd="0" destOrd="0" presId="urn:microsoft.com/office/officeart/2005/8/layout/chevron2"/>
    <dgm:cxn modelId="{34305026-4F3E-4BF4-A4D1-FBD7D2AADC50}" type="presParOf" srcId="{EF4B747B-A6EF-4457-B11B-534383FAF74B}" destId="{F3170B22-D32F-41DD-9ED4-1DE74CF0471A}" srcOrd="1" destOrd="0" presId="urn:microsoft.com/office/officeart/2005/8/layout/chevron2"/>
    <dgm:cxn modelId="{B4114D16-ECDD-4A64-8FF5-F699AF42425C}" type="presParOf" srcId="{9D02A515-7824-4D02-A5ED-74C96D0DE60F}" destId="{C3899AD3-646F-4B8A-9AB4-C7472ECE6F2D}" srcOrd="5" destOrd="0" presId="urn:microsoft.com/office/officeart/2005/8/layout/chevron2"/>
    <dgm:cxn modelId="{56E18DCF-8507-4662-862D-7A405BB1FCC7}" type="presParOf" srcId="{9D02A515-7824-4D02-A5ED-74C96D0DE60F}" destId="{FF7C4FF4-F816-429E-89F7-FD323DACA4CB}" srcOrd="6" destOrd="0" presId="urn:microsoft.com/office/officeart/2005/8/layout/chevron2"/>
    <dgm:cxn modelId="{50B4263D-4BD6-4BA4-B8D4-AA6694E52F8A}" type="presParOf" srcId="{FF7C4FF4-F816-429E-89F7-FD323DACA4CB}" destId="{17AA9658-15AE-4B02-ADDE-9EF7D6BE8820}" srcOrd="0" destOrd="0" presId="urn:microsoft.com/office/officeart/2005/8/layout/chevron2"/>
    <dgm:cxn modelId="{7B0B54E9-32B4-4CDA-B78C-A9F86692A398}" type="presParOf" srcId="{FF7C4FF4-F816-429E-89F7-FD323DACA4CB}" destId="{9A5850DB-BA10-4FB1-8307-977A501E6E1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A20839-E33B-48A2-9014-49F2CA2A2451}" type="doc">
      <dgm:prSet loTypeId="urn:microsoft.com/office/officeart/2005/8/layout/chevron2" loCatId="list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840CE18D-5574-44FD-A3CE-C64B32B966E2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D3D9555-7255-476E-B4C5-403D8E1A1D9B}" type="parTrans" cxnId="{53F7CE67-6A29-4C5F-971D-498F3630CB31}">
      <dgm:prSet/>
      <dgm:spPr/>
      <dgm:t>
        <a:bodyPr/>
        <a:lstStyle/>
        <a:p>
          <a:endParaRPr lang="ru-RU"/>
        </a:p>
      </dgm:t>
    </dgm:pt>
    <dgm:pt modelId="{CE291088-5D91-429D-8111-4702BF442F99}" type="sibTrans" cxnId="{53F7CE67-6A29-4C5F-971D-498F3630CB31}">
      <dgm:prSet/>
      <dgm:spPr/>
      <dgm:t>
        <a:bodyPr/>
        <a:lstStyle/>
        <a:p>
          <a:endParaRPr lang="ru-RU"/>
        </a:p>
      </dgm:t>
    </dgm:pt>
    <dgm:pt modelId="{5E6BA470-16E9-41A8-AD86-0F7EBE484CF0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Внимательно рассмотри животных.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C505A0-1D0E-4E42-A8C1-CE7C12DAE72C}" type="parTrans" cxnId="{6F673918-EBC4-4BCD-AAA5-7C2F9DA3D399}">
      <dgm:prSet/>
      <dgm:spPr/>
      <dgm:t>
        <a:bodyPr/>
        <a:lstStyle/>
        <a:p>
          <a:endParaRPr lang="ru-RU"/>
        </a:p>
      </dgm:t>
    </dgm:pt>
    <dgm:pt modelId="{C279CE90-1EB7-446D-A0A5-9B237028DAC6}" type="sibTrans" cxnId="{6F673918-EBC4-4BCD-AAA5-7C2F9DA3D399}">
      <dgm:prSet/>
      <dgm:spPr/>
      <dgm:t>
        <a:bodyPr/>
        <a:lstStyle/>
        <a:p>
          <a:endParaRPr lang="ru-RU"/>
        </a:p>
      </dgm:t>
    </dgm:pt>
    <dgm:pt modelId="{B8EFCF8D-C8B1-4358-A239-52C539913C2F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82F9A0-E53E-4CBC-900F-FE48E0819EFD}" type="parTrans" cxnId="{E32E240D-B447-476A-97A9-2007429C34E5}">
      <dgm:prSet/>
      <dgm:spPr/>
      <dgm:t>
        <a:bodyPr/>
        <a:lstStyle/>
        <a:p>
          <a:endParaRPr lang="ru-RU"/>
        </a:p>
      </dgm:t>
    </dgm:pt>
    <dgm:pt modelId="{385E8FA4-7724-44D7-B394-1B964D6FECCA}" type="sibTrans" cxnId="{E32E240D-B447-476A-97A9-2007429C34E5}">
      <dgm:prSet/>
      <dgm:spPr/>
      <dgm:t>
        <a:bodyPr/>
        <a:lstStyle/>
        <a:p>
          <a:endParaRPr lang="ru-RU"/>
        </a:p>
      </dgm:t>
    </dgm:pt>
    <dgm:pt modelId="{470DD6C7-A93C-49BB-85F2-7D6D91DB8A75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Определи, чей детёныш появился</a:t>
          </a:r>
          <a:b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 слайде.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63549F-04DD-4F33-980F-F937B2686845}" type="parTrans" cxnId="{0992A757-E543-43AE-91C3-03287DD60486}">
      <dgm:prSet/>
      <dgm:spPr/>
      <dgm:t>
        <a:bodyPr/>
        <a:lstStyle/>
        <a:p>
          <a:endParaRPr lang="ru-RU"/>
        </a:p>
      </dgm:t>
    </dgm:pt>
    <dgm:pt modelId="{0F32CC03-FFC3-412D-9048-454F3CCA46A1}" type="sibTrans" cxnId="{0992A757-E543-43AE-91C3-03287DD60486}">
      <dgm:prSet/>
      <dgm:spPr/>
      <dgm:t>
        <a:bodyPr/>
        <a:lstStyle/>
        <a:p>
          <a:endParaRPr lang="ru-RU"/>
        </a:p>
      </dgm:t>
    </dgm:pt>
    <dgm:pt modelId="{F2E15A77-77AA-474B-81FD-A67809F00698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1D689B-2EA6-4930-A63D-C937FCD24D22}" type="parTrans" cxnId="{299EC3BE-4151-4833-A3E8-8A1B74B83997}">
      <dgm:prSet/>
      <dgm:spPr/>
      <dgm:t>
        <a:bodyPr/>
        <a:lstStyle/>
        <a:p>
          <a:endParaRPr lang="ru-RU"/>
        </a:p>
      </dgm:t>
    </dgm:pt>
    <dgm:pt modelId="{BD88F759-AA45-4D46-85EE-144E47A7EEF9}" type="sibTrans" cxnId="{299EC3BE-4151-4833-A3E8-8A1B74B83997}">
      <dgm:prSet/>
      <dgm:spPr/>
      <dgm:t>
        <a:bodyPr/>
        <a:lstStyle/>
        <a:p>
          <a:endParaRPr lang="ru-RU"/>
        </a:p>
      </dgm:t>
    </dgm:pt>
    <dgm:pt modelId="{42639809-6C73-4031-91DE-CF0AF3B901C2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Проверь себя: нажми на детёныша. Составь предложение.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4EEB21-9188-4603-8406-5DD5C72810AB}" type="parTrans" cxnId="{FF6D67E0-7545-4DFD-80EB-82FDFF37C8D0}">
      <dgm:prSet/>
      <dgm:spPr/>
      <dgm:t>
        <a:bodyPr/>
        <a:lstStyle/>
        <a:p>
          <a:endParaRPr lang="ru-RU"/>
        </a:p>
      </dgm:t>
    </dgm:pt>
    <dgm:pt modelId="{7E00B990-6ED8-4238-9A11-DAF14785EA1E}" type="sibTrans" cxnId="{FF6D67E0-7545-4DFD-80EB-82FDFF37C8D0}">
      <dgm:prSet/>
      <dgm:spPr/>
      <dgm:t>
        <a:bodyPr/>
        <a:lstStyle/>
        <a:p>
          <a:endParaRPr lang="ru-RU"/>
        </a:p>
      </dgm:t>
    </dgm:pt>
    <dgm:pt modelId="{B94CD479-C228-48F2-A1DC-A46EFE3E901C}">
      <dgm:prSet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169E31-4C1F-4C97-9B18-21573CC265DC}" type="parTrans" cxnId="{50186F92-8056-47E4-B6BA-E019818E58AE}">
      <dgm:prSet/>
      <dgm:spPr/>
      <dgm:t>
        <a:bodyPr/>
        <a:lstStyle/>
        <a:p>
          <a:endParaRPr lang="ru-RU"/>
        </a:p>
      </dgm:t>
    </dgm:pt>
    <dgm:pt modelId="{CB3C347B-6931-4349-8CBC-A0F1ED0EBD50}" type="sibTrans" cxnId="{50186F92-8056-47E4-B6BA-E019818E58AE}">
      <dgm:prSet/>
      <dgm:spPr/>
      <dgm:t>
        <a:bodyPr/>
        <a:lstStyle/>
        <a:p>
          <a:endParaRPr lang="ru-RU"/>
        </a:p>
      </dgm:t>
    </dgm:pt>
    <dgm:pt modelId="{D4F971B2-0820-484F-B897-EB9EFD71B8BC}">
      <dgm:prSet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Перейди по ссылке к следующему заданию.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E1BAC9D-66F9-4DF7-96EC-F28E977E44F8}" type="parTrans" cxnId="{08CF80FC-3D96-4D58-9AFB-3E39330E3288}">
      <dgm:prSet/>
      <dgm:spPr/>
      <dgm:t>
        <a:bodyPr/>
        <a:lstStyle/>
        <a:p>
          <a:endParaRPr lang="ru-RU"/>
        </a:p>
      </dgm:t>
    </dgm:pt>
    <dgm:pt modelId="{C56722CF-9F76-4FEA-999D-855F33B60AC2}" type="sibTrans" cxnId="{08CF80FC-3D96-4D58-9AFB-3E39330E3288}">
      <dgm:prSet/>
      <dgm:spPr/>
      <dgm:t>
        <a:bodyPr/>
        <a:lstStyle/>
        <a:p>
          <a:endParaRPr lang="ru-RU"/>
        </a:p>
      </dgm:t>
    </dgm:pt>
    <dgm:pt modelId="{9D02A515-7824-4D02-A5ED-74C96D0DE60F}" type="pres">
      <dgm:prSet presAssocID="{41A20839-E33B-48A2-9014-49F2CA2A245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C7DCFE2-3106-48E0-8F8A-00826EE3EB0F}" type="pres">
      <dgm:prSet presAssocID="{840CE18D-5574-44FD-A3CE-C64B32B966E2}" presName="composite" presStyleCnt="0"/>
      <dgm:spPr/>
    </dgm:pt>
    <dgm:pt modelId="{44A3A722-DD60-4143-B67F-33A44A516F29}" type="pres">
      <dgm:prSet presAssocID="{840CE18D-5574-44FD-A3CE-C64B32B966E2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1E42F1-DDD5-41B9-AA7F-961F56E471AB}" type="pres">
      <dgm:prSet presAssocID="{840CE18D-5574-44FD-A3CE-C64B32B966E2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3DD4D8-A96A-4F57-8422-5554B07A1060}" type="pres">
      <dgm:prSet presAssocID="{CE291088-5D91-429D-8111-4702BF442F99}" presName="sp" presStyleCnt="0"/>
      <dgm:spPr/>
    </dgm:pt>
    <dgm:pt modelId="{F8646C3B-1B93-479F-9C96-39B200A82009}" type="pres">
      <dgm:prSet presAssocID="{B8EFCF8D-C8B1-4358-A239-52C539913C2F}" presName="composite" presStyleCnt="0"/>
      <dgm:spPr/>
    </dgm:pt>
    <dgm:pt modelId="{81F60686-5CD8-4A9F-AA7F-762B86DFB9B8}" type="pres">
      <dgm:prSet presAssocID="{B8EFCF8D-C8B1-4358-A239-52C539913C2F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983CDD-F91D-4F7D-BFE5-15ECDE777FF9}" type="pres">
      <dgm:prSet presAssocID="{B8EFCF8D-C8B1-4358-A239-52C539913C2F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1E6D76-A387-4902-993F-4223AA19A3F6}" type="pres">
      <dgm:prSet presAssocID="{385E8FA4-7724-44D7-B394-1B964D6FECCA}" presName="sp" presStyleCnt="0"/>
      <dgm:spPr/>
    </dgm:pt>
    <dgm:pt modelId="{EF4B747B-A6EF-4457-B11B-534383FAF74B}" type="pres">
      <dgm:prSet presAssocID="{F2E15A77-77AA-474B-81FD-A67809F00698}" presName="composite" presStyleCnt="0"/>
      <dgm:spPr/>
    </dgm:pt>
    <dgm:pt modelId="{E361874E-0C4A-484C-97A8-C7B64A0911E6}" type="pres">
      <dgm:prSet presAssocID="{F2E15A77-77AA-474B-81FD-A67809F00698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170B22-D32F-41DD-9ED4-1DE74CF0471A}" type="pres">
      <dgm:prSet presAssocID="{F2E15A77-77AA-474B-81FD-A67809F00698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899AD3-646F-4B8A-9AB4-C7472ECE6F2D}" type="pres">
      <dgm:prSet presAssocID="{BD88F759-AA45-4D46-85EE-144E47A7EEF9}" presName="sp" presStyleCnt="0"/>
      <dgm:spPr/>
    </dgm:pt>
    <dgm:pt modelId="{FF7C4FF4-F816-429E-89F7-FD323DACA4CB}" type="pres">
      <dgm:prSet presAssocID="{B94CD479-C228-48F2-A1DC-A46EFE3E901C}" presName="composite" presStyleCnt="0"/>
      <dgm:spPr/>
    </dgm:pt>
    <dgm:pt modelId="{17AA9658-15AE-4B02-ADDE-9EF7D6BE8820}" type="pres">
      <dgm:prSet presAssocID="{B94CD479-C228-48F2-A1DC-A46EFE3E901C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5850DB-BA10-4FB1-8307-977A501E6E13}" type="pres">
      <dgm:prSet presAssocID="{B94CD479-C228-48F2-A1DC-A46EFE3E901C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F6D67E0-7545-4DFD-80EB-82FDFF37C8D0}" srcId="{F2E15A77-77AA-474B-81FD-A67809F00698}" destId="{42639809-6C73-4031-91DE-CF0AF3B901C2}" srcOrd="0" destOrd="0" parTransId="{674EEB21-9188-4603-8406-5DD5C72810AB}" sibTransId="{7E00B990-6ED8-4238-9A11-DAF14785EA1E}"/>
    <dgm:cxn modelId="{0992A757-E543-43AE-91C3-03287DD60486}" srcId="{B8EFCF8D-C8B1-4358-A239-52C539913C2F}" destId="{470DD6C7-A93C-49BB-85F2-7D6D91DB8A75}" srcOrd="0" destOrd="0" parTransId="{F263549F-04DD-4F33-980F-F937B2686845}" sibTransId="{0F32CC03-FFC3-412D-9048-454F3CCA46A1}"/>
    <dgm:cxn modelId="{87F935CA-A803-43F1-816C-EAE316B2F3F5}" type="presOf" srcId="{41A20839-E33B-48A2-9014-49F2CA2A2451}" destId="{9D02A515-7824-4D02-A5ED-74C96D0DE60F}" srcOrd="0" destOrd="0" presId="urn:microsoft.com/office/officeart/2005/8/layout/chevron2"/>
    <dgm:cxn modelId="{2CC072FF-CBF2-4257-A11D-5D8D63A4DC05}" type="presOf" srcId="{470DD6C7-A93C-49BB-85F2-7D6D91DB8A75}" destId="{6C983CDD-F91D-4F7D-BFE5-15ECDE777FF9}" srcOrd="0" destOrd="0" presId="urn:microsoft.com/office/officeart/2005/8/layout/chevron2"/>
    <dgm:cxn modelId="{53F7CE67-6A29-4C5F-971D-498F3630CB31}" srcId="{41A20839-E33B-48A2-9014-49F2CA2A2451}" destId="{840CE18D-5574-44FD-A3CE-C64B32B966E2}" srcOrd="0" destOrd="0" parTransId="{7D3D9555-7255-476E-B4C5-403D8E1A1D9B}" sibTransId="{CE291088-5D91-429D-8111-4702BF442F99}"/>
    <dgm:cxn modelId="{299EC3BE-4151-4833-A3E8-8A1B74B83997}" srcId="{41A20839-E33B-48A2-9014-49F2CA2A2451}" destId="{F2E15A77-77AA-474B-81FD-A67809F00698}" srcOrd="2" destOrd="0" parTransId="{4E1D689B-2EA6-4930-A63D-C937FCD24D22}" sibTransId="{BD88F759-AA45-4D46-85EE-144E47A7EEF9}"/>
    <dgm:cxn modelId="{4FF20479-E659-42F7-804E-A1DEBB5D5881}" type="presOf" srcId="{840CE18D-5574-44FD-A3CE-C64B32B966E2}" destId="{44A3A722-DD60-4143-B67F-33A44A516F29}" srcOrd="0" destOrd="0" presId="urn:microsoft.com/office/officeart/2005/8/layout/chevron2"/>
    <dgm:cxn modelId="{C1F2773B-7305-4353-A280-683C881F169B}" type="presOf" srcId="{B94CD479-C228-48F2-A1DC-A46EFE3E901C}" destId="{17AA9658-15AE-4B02-ADDE-9EF7D6BE8820}" srcOrd="0" destOrd="0" presId="urn:microsoft.com/office/officeart/2005/8/layout/chevron2"/>
    <dgm:cxn modelId="{9A5590FF-AF5C-4D59-9BB1-A6FA9A25EE8F}" type="presOf" srcId="{5E6BA470-16E9-41A8-AD86-0F7EBE484CF0}" destId="{641E42F1-DDD5-41B9-AA7F-961F56E471AB}" srcOrd="0" destOrd="0" presId="urn:microsoft.com/office/officeart/2005/8/layout/chevron2"/>
    <dgm:cxn modelId="{92D47465-936B-4712-B368-F9FE3E50FF1E}" type="presOf" srcId="{B8EFCF8D-C8B1-4358-A239-52C539913C2F}" destId="{81F60686-5CD8-4A9F-AA7F-762B86DFB9B8}" srcOrd="0" destOrd="0" presId="urn:microsoft.com/office/officeart/2005/8/layout/chevron2"/>
    <dgm:cxn modelId="{6EA2AED9-C25E-4E60-B847-82BD893E8285}" type="presOf" srcId="{F2E15A77-77AA-474B-81FD-A67809F00698}" destId="{E361874E-0C4A-484C-97A8-C7B64A0911E6}" srcOrd="0" destOrd="0" presId="urn:microsoft.com/office/officeart/2005/8/layout/chevron2"/>
    <dgm:cxn modelId="{182D7185-241D-4133-88A8-6DEFA4C7961E}" type="presOf" srcId="{D4F971B2-0820-484F-B897-EB9EFD71B8BC}" destId="{9A5850DB-BA10-4FB1-8307-977A501E6E13}" srcOrd="0" destOrd="0" presId="urn:microsoft.com/office/officeart/2005/8/layout/chevron2"/>
    <dgm:cxn modelId="{50186F92-8056-47E4-B6BA-E019818E58AE}" srcId="{41A20839-E33B-48A2-9014-49F2CA2A2451}" destId="{B94CD479-C228-48F2-A1DC-A46EFE3E901C}" srcOrd="3" destOrd="0" parTransId="{EF169E31-4C1F-4C97-9B18-21573CC265DC}" sibTransId="{CB3C347B-6931-4349-8CBC-A0F1ED0EBD50}"/>
    <dgm:cxn modelId="{E9916735-016A-4183-B759-26AE1A1B42B4}" type="presOf" srcId="{42639809-6C73-4031-91DE-CF0AF3B901C2}" destId="{F3170B22-D32F-41DD-9ED4-1DE74CF0471A}" srcOrd="0" destOrd="0" presId="urn:microsoft.com/office/officeart/2005/8/layout/chevron2"/>
    <dgm:cxn modelId="{E32E240D-B447-476A-97A9-2007429C34E5}" srcId="{41A20839-E33B-48A2-9014-49F2CA2A2451}" destId="{B8EFCF8D-C8B1-4358-A239-52C539913C2F}" srcOrd="1" destOrd="0" parTransId="{F182F9A0-E53E-4CBC-900F-FE48E0819EFD}" sibTransId="{385E8FA4-7724-44D7-B394-1B964D6FECCA}"/>
    <dgm:cxn modelId="{08CF80FC-3D96-4D58-9AFB-3E39330E3288}" srcId="{B94CD479-C228-48F2-A1DC-A46EFE3E901C}" destId="{D4F971B2-0820-484F-B897-EB9EFD71B8BC}" srcOrd="0" destOrd="0" parTransId="{9E1BAC9D-66F9-4DF7-96EC-F28E977E44F8}" sibTransId="{C56722CF-9F76-4FEA-999D-855F33B60AC2}"/>
    <dgm:cxn modelId="{6F673918-EBC4-4BCD-AAA5-7C2F9DA3D399}" srcId="{840CE18D-5574-44FD-A3CE-C64B32B966E2}" destId="{5E6BA470-16E9-41A8-AD86-0F7EBE484CF0}" srcOrd="0" destOrd="0" parTransId="{BFC505A0-1D0E-4E42-A8C1-CE7C12DAE72C}" sibTransId="{C279CE90-1EB7-446D-A0A5-9B237028DAC6}"/>
    <dgm:cxn modelId="{7BDF33D4-D014-4A1A-8ADF-A9B208A4A6F9}" type="presParOf" srcId="{9D02A515-7824-4D02-A5ED-74C96D0DE60F}" destId="{FC7DCFE2-3106-48E0-8F8A-00826EE3EB0F}" srcOrd="0" destOrd="0" presId="urn:microsoft.com/office/officeart/2005/8/layout/chevron2"/>
    <dgm:cxn modelId="{87C87602-B193-4CBB-8DAA-C28912D5B7E8}" type="presParOf" srcId="{FC7DCFE2-3106-48E0-8F8A-00826EE3EB0F}" destId="{44A3A722-DD60-4143-B67F-33A44A516F29}" srcOrd="0" destOrd="0" presId="urn:microsoft.com/office/officeart/2005/8/layout/chevron2"/>
    <dgm:cxn modelId="{530511EB-3925-4DB4-8223-7BE936FFBADF}" type="presParOf" srcId="{FC7DCFE2-3106-48E0-8F8A-00826EE3EB0F}" destId="{641E42F1-DDD5-41B9-AA7F-961F56E471AB}" srcOrd="1" destOrd="0" presId="urn:microsoft.com/office/officeart/2005/8/layout/chevron2"/>
    <dgm:cxn modelId="{E990AC9B-F043-4D2E-AF65-86635CE96F6F}" type="presParOf" srcId="{9D02A515-7824-4D02-A5ED-74C96D0DE60F}" destId="{243DD4D8-A96A-4F57-8422-5554B07A1060}" srcOrd="1" destOrd="0" presId="urn:microsoft.com/office/officeart/2005/8/layout/chevron2"/>
    <dgm:cxn modelId="{E609D2CC-B275-42A3-92F3-D73E63774D37}" type="presParOf" srcId="{9D02A515-7824-4D02-A5ED-74C96D0DE60F}" destId="{F8646C3B-1B93-479F-9C96-39B200A82009}" srcOrd="2" destOrd="0" presId="urn:microsoft.com/office/officeart/2005/8/layout/chevron2"/>
    <dgm:cxn modelId="{A393DDFE-C013-458E-AB6C-EB1255102ABC}" type="presParOf" srcId="{F8646C3B-1B93-479F-9C96-39B200A82009}" destId="{81F60686-5CD8-4A9F-AA7F-762B86DFB9B8}" srcOrd="0" destOrd="0" presId="urn:microsoft.com/office/officeart/2005/8/layout/chevron2"/>
    <dgm:cxn modelId="{9FDE7E5E-E01F-40CE-9CDF-B9F5A408FF99}" type="presParOf" srcId="{F8646C3B-1B93-479F-9C96-39B200A82009}" destId="{6C983CDD-F91D-4F7D-BFE5-15ECDE777FF9}" srcOrd="1" destOrd="0" presId="urn:microsoft.com/office/officeart/2005/8/layout/chevron2"/>
    <dgm:cxn modelId="{B19E97FF-0562-4FFC-AF3C-E5FD7DA6A88E}" type="presParOf" srcId="{9D02A515-7824-4D02-A5ED-74C96D0DE60F}" destId="{751E6D76-A387-4902-993F-4223AA19A3F6}" srcOrd="3" destOrd="0" presId="urn:microsoft.com/office/officeart/2005/8/layout/chevron2"/>
    <dgm:cxn modelId="{E48E04DF-22BA-45EC-BBA7-C6774FD76A13}" type="presParOf" srcId="{9D02A515-7824-4D02-A5ED-74C96D0DE60F}" destId="{EF4B747B-A6EF-4457-B11B-534383FAF74B}" srcOrd="4" destOrd="0" presId="urn:microsoft.com/office/officeart/2005/8/layout/chevron2"/>
    <dgm:cxn modelId="{3287C687-16E6-4BEB-AEF3-7587D0E5A0E7}" type="presParOf" srcId="{EF4B747B-A6EF-4457-B11B-534383FAF74B}" destId="{E361874E-0C4A-484C-97A8-C7B64A0911E6}" srcOrd="0" destOrd="0" presId="urn:microsoft.com/office/officeart/2005/8/layout/chevron2"/>
    <dgm:cxn modelId="{1CA91908-959C-42C9-A1A4-A1EF0F7E57E0}" type="presParOf" srcId="{EF4B747B-A6EF-4457-B11B-534383FAF74B}" destId="{F3170B22-D32F-41DD-9ED4-1DE74CF0471A}" srcOrd="1" destOrd="0" presId="urn:microsoft.com/office/officeart/2005/8/layout/chevron2"/>
    <dgm:cxn modelId="{6CC4BC7C-0C35-4CE9-B87D-23586F8EDF07}" type="presParOf" srcId="{9D02A515-7824-4D02-A5ED-74C96D0DE60F}" destId="{C3899AD3-646F-4B8A-9AB4-C7472ECE6F2D}" srcOrd="5" destOrd="0" presId="urn:microsoft.com/office/officeart/2005/8/layout/chevron2"/>
    <dgm:cxn modelId="{82AA041C-DF10-4685-BB02-4CB63BEC6CF1}" type="presParOf" srcId="{9D02A515-7824-4D02-A5ED-74C96D0DE60F}" destId="{FF7C4FF4-F816-429E-89F7-FD323DACA4CB}" srcOrd="6" destOrd="0" presId="urn:microsoft.com/office/officeart/2005/8/layout/chevron2"/>
    <dgm:cxn modelId="{D987F2B2-4A79-4FB4-89FF-306DABAB9C73}" type="presParOf" srcId="{FF7C4FF4-F816-429E-89F7-FD323DACA4CB}" destId="{17AA9658-15AE-4B02-ADDE-9EF7D6BE8820}" srcOrd="0" destOrd="0" presId="urn:microsoft.com/office/officeart/2005/8/layout/chevron2"/>
    <dgm:cxn modelId="{3D7E55AE-D1FB-4BF5-A9C8-8B7A6F3FE437}" type="presParOf" srcId="{FF7C4FF4-F816-429E-89F7-FD323DACA4CB}" destId="{9A5850DB-BA10-4FB1-8307-977A501E6E1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A3A722-DD60-4143-B67F-33A44A516F29}">
      <dsp:nvSpPr>
        <dsp:cNvPr id="0" name=""/>
        <dsp:cNvSpPr/>
      </dsp:nvSpPr>
      <dsp:spPr>
        <a:xfrm rot="5400000">
          <a:off x="-191569" y="194413"/>
          <a:ext cx="1277128" cy="893989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endParaRPr lang="ru-RU" sz="2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" y="449839"/>
        <a:ext cx="893989" cy="383139"/>
      </dsp:txXfrm>
    </dsp:sp>
    <dsp:sp modelId="{641E42F1-DDD5-41B9-AA7F-961F56E471AB}">
      <dsp:nvSpPr>
        <dsp:cNvPr id="0" name=""/>
        <dsp:cNvSpPr/>
      </dsp:nvSpPr>
      <dsp:spPr>
        <a:xfrm rot="5400000">
          <a:off x="3889580" y="-2992745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Внимательно рассмотри животных.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893990" y="43369"/>
        <a:ext cx="6780790" cy="749085"/>
      </dsp:txXfrm>
    </dsp:sp>
    <dsp:sp modelId="{81F60686-5CD8-4A9F-AA7F-762B86DFB9B8}">
      <dsp:nvSpPr>
        <dsp:cNvPr id="0" name=""/>
        <dsp:cNvSpPr/>
      </dsp:nvSpPr>
      <dsp:spPr>
        <a:xfrm rot="5400000">
          <a:off x="-191569" y="1325209"/>
          <a:ext cx="1277128" cy="893989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endParaRPr lang="ru-RU" sz="2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" y="1580635"/>
        <a:ext cx="893989" cy="383139"/>
      </dsp:txXfrm>
    </dsp:sp>
    <dsp:sp modelId="{6C983CDD-F91D-4F7D-BFE5-15ECDE777FF9}">
      <dsp:nvSpPr>
        <dsp:cNvPr id="0" name=""/>
        <dsp:cNvSpPr/>
      </dsp:nvSpPr>
      <dsp:spPr>
        <a:xfrm rot="5400000">
          <a:off x="3889580" y="-1861949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Найди лишнее животное.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893990" y="1174165"/>
        <a:ext cx="6780790" cy="749085"/>
      </dsp:txXfrm>
    </dsp:sp>
    <dsp:sp modelId="{E361874E-0C4A-484C-97A8-C7B64A0911E6}">
      <dsp:nvSpPr>
        <dsp:cNvPr id="0" name=""/>
        <dsp:cNvSpPr/>
      </dsp:nvSpPr>
      <dsp:spPr>
        <a:xfrm rot="5400000">
          <a:off x="-191569" y="2456006"/>
          <a:ext cx="1277128" cy="893989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</a:t>
          </a:r>
          <a:endParaRPr lang="ru-RU" sz="2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" y="2711432"/>
        <a:ext cx="893989" cy="383139"/>
      </dsp:txXfrm>
    </dsp:sp>
    <dsp:sp modelId="{F3170B22-D32F-41DD-9ED4-1DE74CF0471A}">
      <dsp:nvSpPr>
        <dsp:cNvPr id="0" name=""/>
        <dsp:cNvSpPr/>
      </dsp:nvSpPr>
      <dsp:spPr>
        <a:xfrm rot="5400000">
          <a:off x="3889580" y="-731153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Проверь себя: нажми на животное.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893990" y="2304961"/>
        <a:ext cx="6780790" cy="749085"/>
      </dsp:txXfrm>
    </dsp:sp>
    <dsp:sp modelId="{17AA9658-15AE-4B02-ADDE-9EF7D6BE8820}">
      <dsp:nvSpPr>
        <dsp:cNvPr id="0" name=""/>
        <dsp:cNvSpPr/>
      </dsp:nvSpPr>
      <dsp:spPr>
        <a:xfrm rot="5400000">
          <a:off x="-191569" y="3586802"/>
          <a:ext cx="1277128" cy="893989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</a:t>
          </a:r>
          <a:endParaRPr lang="ru-RU" sz="2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" y="3842228"/>
        <a:ext cx="893989" cy="383139"/>
      </dsp:txXfrm>
    </dsp:sp>
    <dsp:sp modelId="{9A5850DB-BA10-4FB1-8307-977A501E6E13}">
      <dsp:nvSpPr>
        <dsp:cNvPr id="0" name=""/>
        <dsp:cNvSpPr/>
      </dsp:nvSpPr>
      <dsp:spPr>
        <a:xfrm rot="5400000">
          <a:off x="3889580" y="399642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Перейди по ссылке к следующему заданию.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893990" y="3435756"/>
        <a:ext cx="6780790" cy="7490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A3A722-DD60-4143-B67F-33A44A516F29}">
      <dsp:nvSpPr>
        <dsp:cNvPr id="0" name=""/>
        <dsp:cNvSpPr/>
      </dsp:nvSpPr>
      <dsp:spPr>
        <a:xfrm rot="5400000">
          <a:off x="-191569" y="194413"/>
          <a:ext cx="1277128" cy="893989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endParaRPr lang="ru-RU" sz="2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" y="449839"/>
        <a:ext cx="893989" cy="383139"/>
      </dsp:txXfrm>
    </dsp:sp>
    <dsp:sp modelId="{641E42F1-DDD5-41B9-AA7F-961F56E471AB}">
      <dsp:nvSpPr>
        <dsp:cNvPr id="0" name=""/>
        <dsp:cNvSpPr/>
      </dsp:nvSpPr>
      <dsp:spPr>
        <a:xfrm rot="5400000">
          <a:off x="3889580" y="-2992745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Внимательно рассмотри животных.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893990" y="43369"/>
        <a:ext cx="6780790" cy="749085"/>
      </dsp:txXfrm>
    </dsp:sp>
    <dsp:sp modelId="{81F60686-5CD8-4A9F-AA7F-762B86DFB9B8}">
      <dsp:nvSpPr>
        <dsp:cNvPr id="0" name=""/>
        <dsp:cNvSpPr/>
      </dsp:nvSpPr>
      <dsp:spPr>
        <a:xfrm rot="5400000">
          <a:off x="-191569" y="1325209"/>
          <a:ext cx="1277128" cy="893989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</a:t>
          </a:r>
          <a:endParaRPr lang="ru-RU" sz="2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" y="1580635"/>
        <a:ext cx="893989" cy="383139"/>
      </dsp:txXfrm>
    </dsp:sp>
    <dsp:sp modelId="{6C983CDD-F91D-4F7D-BFE5-15ECDE777FF9}">
      <dsp:nvSpPr>
        <dsp:cNvPr id="0" name=""/>
        <dsp:cNvSpPr/>
      </dsp:nvSpPr>
      <dsp:spPr>
        <a:xfrm rot="5400000">
          <a:off x="3889580" y="-1861949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Определи, чей детёныш появился</a:t>
          </a:r>
          <a:b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 слайде.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893990" y="1174165"/>
        <a:ext cx="6780790" cy="749085"/>
      </dsp:txXfrm>
    </dsp:sp>
    <dsp:sp modelId="{E361874E-0C4A-484C-97A8-C7B64A0911E6}">
      <dsp:nvSpPr>
        <dsp:cNvPr id="0" name=""/>
        <dsp:cNvSpPr/>
      </dsp:nvSpPr>
      <dsp:spPr>
        <a:xfrm rot="5400000">
          <a:off x="-191569" y="2456006"/>
          <a:ext cx="1277128" cy="893989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</a:t>
          </a:r>
          <a:endParaRPr lang="ru-RU" sz="2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" y="2711432"/>
        <a:ext cx="893989" cy="383139"/>
      </dsp:txXfrm>
    </dsp:sp>
    <dsp:sp modelId="{F3170B22-D32F-41DD-9ED4-1DE74CF0471A}">
      <dsp:nvSpPr>
        <dsp:cNvPr id="0" name=""/>
        <dsp:cNvSpPr/>
      </dsp:nvSpPr>
      <dsp:spPr>
        <a:xfrm rot="5400000">
          <a:off x="3889580" y="-731153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Проверь себя: нажми на детёныша. Составь предложение.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893990" y="2304961"/>
        <a:ext cx="6780790" cy="749085"/>
      </dsp:txXfrm>
    </dsp:sp>
    <dsp:sp modelId="{17AA9658-15AE-4B02-ADDE-9EF7D6BE8820}">
      <dsp:nvSpPr>
        <dsp:cNvPr id="0" name=""/>
        <dsp:cNvSpPr/>
      </dsp:nvSpPr>
      <dsp:spPr>
        <a:xfrm rot="5400000">
          <a:off x="-191569" y="3586802"/>
          <a:ext cx="1277128" cy="893989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</a:t>
          </a:r>
          <a:endParaRPr lang="ru-RU" sz="25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" y="3842228"/>
        <a:ext cx="893989" cy="383139"/>
      </dsp:txXfrm>
    </dsp:sp>
    <dsp:sp modelId="{9A5850DB-BA10-4FB1-8307-977A501E6E13}">
      <dsp:nvSpPr>
        <dsp:cNvPr id="0" name=""/>
        <dsp:cNvSpPr/>
      </dsp:nvSpPr>
      <dsp:spPr>
        <a:xfrm rot="5400000">
          <a:off x="3889580" y="399642"/>
          <a:ext cx="830133" cy="682131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Перейди по ссылке к следующему заданию.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893990" y="3435756"/>
        <a:ext cx="6780790" cy="7490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audio" Target="../media/audio2.wav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2.png"/><Relationship Id="rId3" Type="http://schemas.openxmlformats.org/officeDocument/2006/relationships/audio" Target="../media/audio2.wav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3.png"/><Relationship Id="rId3" Type="http://schemas.openxmlformats.org/officeDocument/2006/relationships/audio" Target="../media/audio2.wav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slide" Target="slide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8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7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9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9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9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slide" Target="slide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3" Type="http://schemas.openxmlformats.org/officeDocument/2006/relationships/audio" Target="../media/audio1.wav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" Type="http://schemas.openxmlformats.org/officeDocument/2006/relationships/audio" Target="../media/audio2.wav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jpeg"/><Relationship Id="rId14" Type="http://schemas.openxmlformats.org/officeDocument/2006/relationships/image" Target="../media/image110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09.png"/><Relationship Id="rId3" Type="http://schemas.openxmlformats.org/officeDocument/2006/relationships/audio" Target="../media/audio2.wav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" Type="http://schemas.openxmlformats.org/officeDocument/2006/relationships/audio" Target="../media/audio1.wav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14.jpeg"/><Relationship Id="rId14" Type="http://schemas.openxmlformats.org/officeDocument/2006/relationships/image" Target="../media/image110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09.png"/><Relationship Id="rId3" Type="http://schemas.openxmlformats.org/officeDocument/2006/relationships/audio" Target="../media/audio2.wav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" Type="http://schemas.openxmlformats.org/officeDocument/2006/relationships/audio" Target="../media/audio1.wav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16.jpeg"/><Relationship Id="rId14" Type="http://schemas.openxmlformats.org/officeDocument/2006/relationships/image" Target="../media/image110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13" Type="http://schemas.openxmlformats.org/officeDocument/2006/relationships/image" Target="../media/image109.png"/><Relationship Id="rId3" Type="http://schemas.openxmlformats.org/officeDocument/2006/relationships/audio" Target="../media/audio2.wav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" Type="http://schemas.openxmlformats.org/officeDocument/2006/relationships/audio" Target="../media/audio1.wav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18.png"/><Relationship Id="rId14" Type="http://schemas.openxmlformats.org/officeDocument/2006/relationships/image" Target="../media/image110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09.png"/><Relationship Id="rId3" Type="http://schemas.openxmlformats.org/officeDocument/2006/relationships/audio" Target="../media/audio2.wav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" Type="http://schemas.openxmlformats.org/officeDocument/2006/relationships/audio" Target="../media/audio1.wav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20.jpeg"/><Relationship Id="rId14" Type="http://schemas.openxmlformats.org/officeDocument/2006/relationships/image" Target="../media/image1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09.png"/><Relationship Id="rId3" Type="http://schemas.openxmlformats.org/officeDocument/2006/relationships/audio" Target="../media/audio2.wav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" Type="http://schemas.openxmlformats.org/officeDocument/2006/relationships/audio" Target="../media/audio1.wav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21.jpeg"/><Relationship Id="rId14" Type="http://schemas.openxmlformats.org/officeDocument/2006/relationships/image" Target="../media/image110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09.png"/><Relationship Id="rId3" Type="http://schemas.openxmlformats.org/officeDocument/2006/relationships/audio" Target="../media/audio2.wav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" Type="http://schemas.openxmlformats.org/officeDocument/2006/relationships/audio" Target="../media/audio1.wav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22.jpeg"/><Relationship Id="rId14" Type="http://schemas.openxmlformats.org/officeDocument/2006/relationships/image" Target="../media/image110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09.png"/><Relationship Id="rId3" Type="http://schemas.openxmlformats.org/officeDocument/2006/relationships/audio" Target="../media/audio2.wav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" Type="http://schemas.openxmlformats.org/officeDocument/2006/relationships/audio" Target="../media/audio1.wav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24.jpeg"/><Relationship Id="rId14" Type="http://schemas.openxmlformats.org/officeDocument/2006/relationships/image" Target="../media/image110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10.png"/><Relationship Id="rId3" Type="http://schemas.openxmlformats.org/officeDocument/2006/relationships/audio" Target="../media/audio2.wav"/><Relationship Id="rId7" Type="http://schemas.openxmlformats.org/officeDocument/2006/relationships/image" Target="../media/image103.png"/><Relationship Id="rId12" Type="http://schemas.openxmlformats.org/officeDocument/2006/relationships/image" Target="../media/image109.png"/><Relationship Id="rId17" Type="http://schemas.openxmlformats.org/officeDocument/2006/relationships/image" Target="../media/image98.jpeg"/><Relationship Id="rId2" Type="http://schemas.openxmlformats.org/officeDocument/2006/relationships/audio" Target="../media/audio1.wav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8.png"/><Relationship Id="rId5" Type="http://schemas.openxmlformats.org/officeDocument/2006/relationships/image" Target="../media/image101.png"/><Relationship Id="rId15" Type="http://schemas.openxmlformats.org/officeDocument/2006/relationships/image" Target="../media/image112.png"/><Relationship Id="rId10" Type="http://schemas.openxmlformats.org/officeDocument/2006/relationships/image" Target="../media/image107.png"/><Relationship Id="rId4" Type="http://schemas.openxmlformats.org/officeDocument/2006/relationships/image" Target="../media/image100.png"/><Relationship Id="rId9" Type="http://schemas.openxmlformats.org/officeDocument/2006/relationships/image" Target="../media/image106.png"/><Relationship Id="rId14" Type="http://schemas.openxmlformats.org/officeDocument/2006/relationships/image" Target="../media/image111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10.png"/><Relationship Id="rId3" Type="http://schemas.openxmlformats.org/officeDocument/2006/relationships/audio" Target="../media/audio2.wav"/><Relationship Id="rId7" Type="http://schemas.openxmlformats.org/officeDocument/2006/relationships/image" Target="../media/image103.png"/><Relationship Id="rId12" Type="http://schemas.openxmlformats.org/officeDocument/2006/relationships/image" Target="../media/image109.png"/><Relationship Id="rId17" Type="http://schemas.openxmlformats.org/officeDocument/2006/relationships/image" Target="../media/image99.jpeg"/><Relationship Id="rId2" Type="http://schemas.openxmlformats.org/officeDocument/2006/relationships/audio" Target="../media/audio1.wav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8.png"/><Relationship Id="rId5" Type="http://schemas.openxmlformats.org/officeDocument/2006/relationships/image" Target="../media/image101.png"/><Relationship Id="rId15" Type="http://schemas.openxmlformats.org/officeDocument/2006/relationships/image" Target="../media/image112.png"/><Relationship Id="rId10" Type="http://schemas.openxmlformats.org/officeDocument/2006/relationships/image" Target="../media/image107.png"/><Relationship Id="rId4" Type="http://schemas.openxmlformats.org/officeDocument/2006/relationships/image" Target="../media/image100.png"/><Relationship Id="rId9" Type="http://schemas.openxmlformats.org/officeDocument/2006/relationships/image" Target="../media/image106.png"/><Relationship Id="rId14" Type="http://schemas.openxmlformats.org/officeDocument/2006/relationships/image" Target="../media/image111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09.png"/><Relationship Id="rId3" Type="http://schemas.openxmlformats.org/officeDocument/2006/relationships/audio" Target="../media/audio2.wav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" Type="http://schemas.openxmlformats.org/officeDocument/2006/relationships/audio" Target="../media/audio1.wav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26.jpeg"/><Relationship Id="rId14" Type="http://schemas.openxmlformats.org/officeDocument/2006/relationships/image" Target="../media/image110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09.png"/><Relationship Id="rId3" Type="http://schemas.openxmlformats.org/officeDocument/2006/relationships/audio" Target="../media/audio2.wav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" Type="http://schemas.openxmlformats.org/officeDocument/2006/relationships/audio" Target="../media/audio1.wav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27.jpeg"/><Relationship Id="rId14" Type="http://schemas.openxmlformats.org/officeDocument/2006/relationships/image" Target="../media/image1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Дикие животные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373821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Bankoboev.Ru_zimnii_elovyi_les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6910093"/>
          </a:xfrm>
        </p:spPr>
      </p:pic>
    </p:spTree>
    <p:extLst>
      <p:ext uri="{BB962C8B-B14F-4D97-AF65-F5344CB8AC3E}">
        <p14:creationId xmlns:p14="http://schemas.microsoft.com/office/powerpoint/2010/main" val="176234541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92113163_4979214_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928670"/>
            <a:ext cx="8217856" cy="492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8416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Один-много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055584"/>
      </p:ext>
    </p:extLst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E:\рисунки\Мои рисунки\10250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2844" y="2088187"/>
            <a:ext cx="3753487" cy="2247890"/>
          </a:xfrm>
          <a:prstGeom prst="rect">
            <a:avLst/>
          </a:prstGeom>
          <a:noFill/>
        </p:spPr>
      </p:pic>
      <p:pic>
        <p:nvPicPr>
          <p:cNvPr id="7171" name="Picture 3" descr="E:\рисунки\Мои рисунки\b_N-119_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080104" y="1180654"/>
            <a:ext cx="2389459" cy="1431000"/>
          </a:xfrm>
          <a:prstGeom prst="rect">
            <a:avLst/>
          </a:prstGeom>
          <a:noFill/>
        </p:spPr>
      </p:pic>
      <p:pic>
        <p:nvPicPr>
          <p:cNvPr id="8" name="Picture 3" descr="E:\рисунки\Мои рисунки\b_N-119_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429256" y="3612526"/>
            <a:ext cx="2428892" cy="145461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496" y="6237312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волк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11055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22513" y="1428736"/>
            <a:ext cx="2220203" cy="3357586"/>
          </a:xfrm>
          <a:prstGeom prst="rect">
            <a:avLst/>
          </a:prstGeom>
          <a:noFill/>
        </p:spPr>
      </p:pic>
      <p:pic>
        <p:nvPicPr>
          <p:cNvPr id="1027" name="Picture 3" descr="E:\рисунки\Мои рисунки\4838_b_Kukla_Inna_16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998372" y="3286124"/>
            <a:ext cx="1180959" cy="1785950"/>
          </a:xfrm>
          <a:prstGeom prst="rect">
            <a:avLst/>
          </a:prstGeom>
          <a:noFill/>
        </p:spPr>
      </p:pic>
      <p:pic>
        <p:nvPicPr>
          <p:cNvPr id="8" name="Picture 3" descr="E:\рисунки\Мои рисунки\4838_b_Kukla_Inna_16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017735" y="928670"/>
            <a:ext cx="1087089" cy="164399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496" y="6237312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волчонок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01848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E:\рисунки\Мои рисунки\10250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86663" y="1714488"/>
            <a:ext cx="3412824" cy="2940388"/>
          </a:xfrm>
          <a:prstGeom prst="rect">
            <a:avLst/>
          </a:prstGeom>
          <a:noFill/>
        </p:spPr>
      </p:pic>
      <p:pic>
        <p:nvPicPr>
          <p:cNvPr id="7171" name="Picture 3" descr="E:\рисунки\Мои рисунки\b_N-119_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357950" y="3511951"/>
            <a:ext cx="1714512" cy="1477172"/>
          </a:xfrm>
          <a:prstGeom prst="rect">
            <a:avLst/>
          </a:prstGeom>
          <a:noFill/>
        </p:spPr>
      </p:pic>
      <p:pic>
        <p:nvPicPr>
          <p:cNvPr id="8" name="Picture 3" descr="E:\рисунки\Мои рисунки\b_N-119_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286380" y="1275941"/>
            <a:ext cx="1714512" cy="147717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496" y="6237312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заяц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61164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E:\рисунки\Мои рисунки\2188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116543" y="3643314"/>
            <a:ext cx="2217512" cy="1696397"/>
          </a:xfrm>
          <a:prstGeom prst="rect">
            <a:avLst/>
          </a:prstGeom>
          <a:noFill/>
        </p:spPr>
      </p:pic>
      <p:pic>
        <p:nvPicPr>
          <p:cNvPr id="2051" name="Picture 3" descr="E:\рисунки\Мои рисунки\4680_1_l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0034" y="2115344"/>
            <a:ext cx="3000396" cy="2295302"/>
          </a:xfrm>
          <a:prstGeom prst="rect">
            <a:avLst/>
          </a:prstGeom>
          <a:noFill/>
        </p:spPr>
      </p:pic>
      <p:pic>
        <p:nvPicPr>
          <p:cNvPr id="8" name="Picture 2" descr="E:\рисунки\Мои рисунки\2188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663515" y="1071546"/>
            <a:ext cx="2310895" cy="176783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496" y="6237312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зайчонок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88597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E:\рисунки\Мои рисунки\10250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7158" y="2170020"/>
            <a:ext cx="3714776" cy="2606563"/>
          </a:xfrm>
          <a:prstGeom prst="rect">
            <a:avLst/>
          </a:prstGeom>
          <a:noFill/>
        </p:spPr>
      </p:pic>
      <p:pic>
        <p:nvPicPr>
          <p:cNvPr id="7171" name="Picture 3" descr="E:\рисунки\Мои рисунки\b_N-119_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984658" y="3500438"/>
            <a:ext cx="2398167" cy="1682733"/>
          </a:xfrm>
          <a:prstGeom prst="rect">
            <a:avLst/>
          </a:prstGeom>
          <a:noFill/>
        </p:spPr>
      </p:pic>
      <p:pic>
        <p:nvPicPr>
          <p:cNvPr id="8" name="Picture 3" descr="E:\рисунки\Мои рисунки\b_N-119_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955504" y="1071546"/>
            <a:ext cx="2384006" cy="167279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496" y="6237312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ёж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5053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E:\рисунки\Мои рисунки\10250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85720" y="2729570"/>
            <a:ext cx="2600778" cy="1515373"/>
          </a:xfrm>
          <a:prstGeom prst="rect">
            <a:avLst/>
          </a:prstGeom>
          <a:noFill/>
        </p:spPr>
      </p:pic>
      <p:pic>
        <p:nvPicPr>
          <p:cNvPr id="7171" name="Picture 3" descr="E:\рисунки\Мои рисунки\b_N-119_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715140" y="3896304"/>
            <a:ext cx="1843307" cy="1074023"/>
          </a:xfrm>
          <a:prstGeom prst="rect">
            <a:avLst/>
          </a:prstGeom>
          <a:noFill/>
        </p:spPr>
      </p:pic>
      <p:pic>
        <p:nvPicPr>
          <p:cNvPr id="8" name="Picture 3" descr="E:\рисунки\Мои рисунки\b_N-119_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429256" y="1941878"/>
            <a:ext cx="2039425" cy="118829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496" y="6237312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ежонок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64489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8660" y="1993099"/>
            <a:ext cx="3783209" cy="2716847"/>
          </a:xfrm>
          <a:prstGeom prst="rect">
            <a:avLst/>
          </a:prstGeom>
          <a:noFill/>
        </p:spPr>
      </p:pic>
      <p:pic>
        <p:nvPicPr>
          <p:cNvPr id="3075" name="Picture 3" descr="E:\рисунки\картинки\дом\игрушки\матрешка\jpg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115783" y="3283394"/>
            <a:ext cx="2260623" cy="1623428"/>
          </a:xfrm>
          <a:prstGeom prst="rect">
            <a:avLst/>
          </a:prstGeom>
          <a:noFill/>
        </p:spPr>
      </p:pic>
      <p:pic>
        <p:nvPicPr>
          <p:cNvPr id="8" name="Picture 3" descr="E:\рисунки\картинки\дом\игрушки\матрешка\jpg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43269" y="1138764"/>
            <a:ext cx="2211601" cy="158822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496" y="6237312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медведь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86999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anis_lupus_265b-e1413888574842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76220" y="321446"/>
            <a:ext cx="8239184" cy="617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1479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85720" y="2036061"/>
            <a:ext cx="2786082" cy="2366179"/>
          </a:xfrm>
          <a:prstGeom prst="rect">
            <a:avLst/>
          </a:prstGeom>
          <a:noFill/>
        </p:spPr>
      </p:pic>
      <p:pic>
        <p:nvPicPr>
          <p:cNvPr id="3075" name="Picture 3" descr="E:\рисунки\картинки\дом\игрушки\матрешка\jpg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072198" y="3429879"/>
            <a:ext cx="1928826" cy="1638124"/>
          </a:xfrm>
          <a:prstGeom prst="rect">
            <a:avLst/>
          </a:prstGeom>
          <a:noFill/>
        </p:spPr>
      </p:pic>
      <p:pic>
        <p:nvPicPr>
          <p:cNvPr id="8" name="Picture 3" descr="E:\рисунки\картинки\дом\игрушки\матрешка\jpg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143504" y="1139260"/>
            <a:ext cx="1785950" cy="151678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496" y="6237312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медвежонок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8814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25885" y="1500174"/>
            <a:ext cx="2491570" cy="3347678"/>
          </a:xfrm>
          <a:prstGeom prst="rect">
            <a:avLst/>
          </a:prstGeom>
          <a:noFill/>
        </p:spPr>
      </p:pic>
      <p:pic>
        <p:nvPicPr>
          <p:cNvPr id="3075" name="Picture 3" descr="E:\рисунки\картинки\дом\игрушки\матрешка\jpg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600295" y="3286124"/>
            <a:ext cx="1288212" cy="1730845"/>
          </a:xfrm>
          <a:prstGeom prst="rect">
            <a:avLst/>
          </a:prstGeom>
          <a:noFill/>
        </p:spPr>
      </p:pic>
      <p:pic>
        <p:nvPicPr>
          <p:cNvPr id="8" name="Picture 3" descr="E:\рисунки\картинки\дом\игрушки\матрешка\jpg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266590" y="785794"/>
            <a:ext cx="1413750" cy="1899517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496" y="6237312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лось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31804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E:\рисунки\картинки\дом\игрушки\машинка\44967237_1244652363_Samosval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00034" y="1640112"/>
            <a:ext cx="2472533" cy="3013039"/>
          </a:xfrm>
          <a:prstGeom prst="rect">
            <a:avLst/>
          </a:prstGeom>
          <a:noFill/>
        </p:spPr>
      </p:pic>
      <p:pic>
        <p:nvPicPr>
          <p:cNvPr id="4099" name="Picture 3" descr="E:\рисунки\картинки\дом\игрушки\машинка\3782_enl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857752" y="1145948"/>
            <a:ext cx="1432332" cy="1745446"/>
          </a:xfrm>
          <a:prstGeom prst="rect">
            <a:avLst/>
          </a:prstGeom>
          <a:noFill/>
        </p:spPr>
      </p:pic>
      <p:pic>
        <p:nvPicPr>
          <p:cNvPr id="8" name="Picture 3" descr="E:\рисунки\картинки\дом\игрушки\машинка\3782_enl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429388" y="3394862"/>
            <a:ext cx="1575207" cy="191955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496" y="6237312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лосёнок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44520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E:\рисунки\картинки\дом\игрушки\машинка\44967237_1244652363_Samosval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4282" y="1989956"/>
            <a:ext cx="4071966" cy="2514506"/>
          </a:xfrm>
          <a:prstGeom prst="rect">
            <a:avLst/>
          </a:prstGeom>
          <a:noFill/>
        </p:spPr>
      </p:pic>
      <p:pic>
        <p:nvPicPr>
          <p:cNvPr id="4099" name="Picture 3" descr="E:\рисунки\картинки\дом\игрушки\машинка\3782_enl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214942" y="1373441"/>
            <a:ext cx="2357454" cy="1455766"/>
          </a:xfrm>
          <a:prstGeom prst="rect">
            <a:avLst/>
          </a:prstGeom>
          <a:noFill/>
        </p:spPr>
      </p:pic>
      <p:pic>
        <p:nvPicPr>
          <p:cNvPr id="8" name="Picture 3" descr="E:\рисунки\картинки\дом\игрушки\машинка\3782_enl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857884" y="3585161"/>
            <a:ext cx="2357454" cy="145576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07504" y="6237312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лиса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90212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E:\рисунки\картинки\дом\игрушки\машинка\44967237_1244652363_Samosval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00034" y="2285992"/>
            <a:ext cx="2714644" cy="1887962"/>
          </a:xfrm>
          <a:prstGeom prst="rect">
            <a:avLst/>
          </a:prstGeom>
          <a:noFill/>
        </p:spPr>
      </p:pic>
      <p:pic>
        <p:nvPicPr>
          <p:cNvPr id="4099" name="Picture 3" descr="E:\рисунки\картинки\дом\игрушки\машинка\3782_enl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929190" y="1436112"/>
            <a:ext cx="2348781" cy="1633514"/>
          </a:xfrm>
          <a:prstGeom prst="rect">
            <a:avLst/>
          </a:prstGeom>
          <a:noFill/>
        </p:spPr>
      </p:pic>
      <p:pic>
        <p:nvPicPr>
          <p:cNvPr id="8" name="Picture 3" descr="E:\рисунки\картинки\дом\игрушки\машинка\3782_enl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000760" y="3364916"/>
            <a:ext cx="2341379" cy="162836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496" y="6237312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лисёнок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98826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E:\рисунки\картинки\дом\игрушки\мяч\65855E0C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62425" y="2000240"/>
            <a:ext cx="2961429" cy="2961429"/>
          </a:xfrm>
          <a:prstGeom prst="rect">
            <a:avLst/>
          </a:prstGeom>
          <a:noFill/>
        </p:spPr>
      </p:pic>
      <p:pic>
        <p:nvPicPr>
          <p:cNvPr id="5124" name="Picture 4" descr="E:\рисунки\Мои рисунки\beach_ball_01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294731" y="1500174"/>
            <a:ext cx="1335902" cy="1335902"/>
          </a:xfrm>
          <a:prstGeom prst="rect">
            <a:avLst/>
          </a:prstGeom>
          <a:noFill/>
        </p:spPr>
      </p:pic>
      <p:pic>
        <p:nvPicPr>
          <p:cNvPr id="8" name="Picture 4" descr="E:\рисунки\Мои рисунки\beach_ball_01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780435" y="3571876"/>
            <a:ext cx="1347746" cy="134774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496" y="6237312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кабан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66577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E:\рисунки\картинки\дом\игрушки\мяч\65855E0C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85786" y="2786058"/>
            <a:ext cx="2103519" cy="1648372"/>
          </a:xfrm>
          <a:prstGeom prst="rect">
            <a:avLst/>
          </a:prstGeom>
          <a:noFill/>
        </p:spPr>
      </p:pic>
      <p:pic>
        <p:nvPicPr>
          <p:cNvPr id="5124" name="Picture 4" descr="E:\рисунки\Мои рисунки\beach_ball_01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385386" y="1837240"/>
            <a:ext cx="1757786" cy="1377446"/>
          </a:xfrm>
          <a:prstGeom prst="rect">
            <a:avLst/>
          </a:prstGeom>
          <a:noFill/>
        </p:spPr>
      </p:pic>
      <p:pic>
        <p:nvPicPr>
          <p:cNvPr id="8" name="Picture 4" descr="E:\рисунки\Мои рисунки\beach_ball_01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397299" y="4000504"/>
            <a:ext cx="1689353" cy="13238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496" y="6237312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поросёнок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42235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E:\рисунки\картинки\дом\игрушки\мяч\65855E0C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7158" y="2015457"/>
            <a:ext cx="3000396" cy="2265971"/>
          </a:xfrm>
          <a:prstGeom prst="rect">
            <a:avLst/>
          </a:prstGeom>
          <a:noFill/>
        </p:spPr>
      </p:pic>
      <p:pic>
        <p:nvPicPr>
          <p:cNvPr id="5124" name="Picture 4" descr="E:\рисунки\Мои рисунки\beach_ball_01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00628" y="927384"/>
            <a:ext cx="1857388" cy="1402744"/>
          </a:xfrm>
          <a:prstGeom prst="rect">
            <a:avLst/>
          </a:prstGeom>
          <a:noFill/>
        </p:spPr>
      </p:pic>
      <p:pic>
        <p:nvPicPr>
          <p:cNvPr id="8" name="Picture 4" descr="E:\рисунки\Мои рисунки\beach_ball_01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215074" y="3330163"/>
            <a:ext cx="1714512" cy="129484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496" y="6237312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белка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61175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E:\рисунки\картинки\дом\игрушки\пирамидка\пирамидка\03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4282" y="1851081"/>
            <a:ext cx="3571900" cy="2724271"/>
          </a:xfrm>
          <a:prstGeom prst="rect">
            <a:avLst/>
          </a:prstGeom>
          <a:noFill/>
        </p:spPr>
      </p:pic>
      <p:pic>
        <p:nvPicPr>
          <p:cNvPr id="8" name="Picture 2" descr="E:\рисунки\картинки\дом\игрушки\пирамидка\пирамидка\03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143504" y="1252264"/>
            <a:ext cx="2088453" cy="1592853"/>
          </a:xfrm>
          <a:prstGeom prst="rect">
            <a:avLst/>
          </a:prstGeom>
          <a:noFill/>
        </p:spPr>
      </p:pic>
      <p:pic>
        <p:nvPicPr>
          <p:cNvPr id="9" name="Picture 2" descr="E:\рисунки\картинки\дом\игрушки\пирамидка\пирамидка\03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143636" y="3641864"/>
            <a:ext cx="2071702" cy="158007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5496" y="6237312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бельчонок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566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E:\рисунки\картинки\дом\игрушки\пирамидка\пирамидка\03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28596" y="1285860"/>
            <a:ext cx="2873192" cy="3216909"/>
          </a:xfrm>
          <a:prstGeom prst="rect">
            <a:avLst/>
          </a:prstGeom>
          <a:noFill/>
        </p:spPr>
      </p:pic>
      <p:pic>
        <p:nvPicPr>
          <p:cNvPr id="8" name="Picture 2" descr="E:\рисунки\картинки\дом\игрушки\пирамидка\пирамидка\03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153476" y="1186166"/>
            <a:ext cx="1561664" cy="1748484"/>
          </a:xfrm>
          <a:prstGeom prst="rect">
            <a:avLst/>
          </a:prstGeom>
          <a:noFill/>
        </p:spPr>
      </p:pic>
      <p:pic>
        <p:nvPicPr>
          <p:cNvPr id="9" name="Picture 2" descr="E:\рисунки\картинки\дом\игрушки\пирамидка\пирамидка\03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572264" y="3472182"/>
            <a:ext cx="1561664" cy="174848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5496" y="623731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олень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04071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0396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303588"/>
            <a:ext cx="8215370" cy="6125808"/>
          </a:xfrm>
        </p:spPr>
      </p:pic>
    </p:spTree>
    <p:extLst>
      <p:ext uri="{BB962C8B-B14F-4D97-AF65-F5344CB8AC3E}">
        <p14:creationId xmlns:p14="http://schemas.microsoft.com/office/powerpoint/2010/main" val="325245018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E:\рисунки\Мои рисунки\10250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 bwMode="auto">
          <a:xfrm>
            <a:off x="224218" y="1770403"/>
            <a:ext cx="3623434" cy="2727805"/>
          </a:xfrm>
          <a:prstGeom prst="rect">
            <a:avLst/>
          </a:prstGeom>
          <a:noFill/>
        </p:spPr>
      </p:pic>
      <p:pic>
        <p:nvPicPr>
          <p:cNvPr id="7171" name="Picture 3" descr="E:\рисунки\Мои рисунки\b_N-119_1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tretch>
            <a:fillRect/>
          </a:stretch>
        </p:blipFill>
        <p:spPr bwMode="auto">
          <a:xfrm>
            <a:off x="6048796" y="1285860"/>
            <a:ext cx="2138936" cy="1610241"/>
          </a:xfrm>
          <a:prstGeom prst="rect">
            <a:avLst/>
          </a:prstGeom>
          <a:noFill/>
        </p:spPr>
      </p:pic>
      <p:pic>
        <p:nvPicPr>
          <p:cNvPr id="8" name="Picture 3" descr="E:\рисунки\Мои рисунки\b_N-119_1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tretch>
            <a:fillRect/>
          </a:stretch>
        </p:blipFill>
        <p:spPr bwMode="auto">
          <a:xfrm>
            <a:off x="5480212" y="3571876"/>
            <a:ext cx="2268992" cy="170815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496" y="6237312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оленёнок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56752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E:\рисунки\Мои рисунки\10250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2844" y="1996401"/>
            <a:ext cx="3786182" cy="2275809"/>
          </a:xfrm>
          <a:prstGeom prst="rect">
            <a:avLst/>
          </a:prstGeom>
          <a:noFill/>
        </p:spPr>
      </p:pic>
      <p:pic>
        <p:nvPicPr>
          <p:cNvPr id="7171" name="Picture 3" descr="E:\рисунки\Мои рисунки\b_N-119_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857884" y="1379104"/>
            <a:ext cx="2235009" cy="1343426"/>
          </a:xfrm>
          <a:prstGeom prst="rect">
            <a:avLst/>
          </a:prstGeom>
          <a:noFill/>
        </p:spPr>
      </p:pic>
      <p:pic>
        <p:nvPicPr>
          <p:cNvPr id="8" name="Picture 3" descr="E:\рисунки\Мои рисунки\b_N-119_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214942" y="3534096"/>
            <a:ext cx="2370905" cy="142511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496" y="6237312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барсук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65721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E:\рисунки\Мои рисунки\10250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4282" y="2030457"/>
            <a:ext cx="3334359" cy="1936972"/>
          </a:xfrm>
          <a:prstGeom prst="rect">
            <a:avLst/>
          </a:prstGeom>
          <a:noFill/>
        </p:spPr>
      </p:pic>
      <p:pic>
        <p:nvPicPr>
          <p:cNvPr id="7171" name="Picture 3" descr="E:\рисунки\Мои рисунки\b_N-119_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951539" y="1456049"/>
            <a:ext cx="2047699" cy="1189534"/>
          </a:xfrm>
          <a:prstGeom prst="rect">
            <a:avLst/>
          </a:prstGeom>
          <a:noFill/>
        </p:spPr>
      </p:pic>
      <p:pic>
        <p:nvPicPr>
          <p:cNvPr id="8" name="Picture 3" descr="E:\рисунки\Мои рисунки\b_N-119_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072066" y="3901471"/>
            <a:ext cx="2172206" cy="126186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496" y="6237312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енот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81911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E:\рисунки\Мои рисунки\10250.jpg"/>
          <p:cNvPicPr>
            <a:picLocks noChangeAspect="1" noChangeArrowheads="1"/>
          </p:cNvPicPr>
          <p:nvPr/>
        </p:nvPicPr>
        <p:blipFill>
          <a:blip r:embed="rId2" cstate="print"/>
          <a:srcRect l="14664"/>
          <a:stretch>
            <a:fillRect/>
          </a:stretch>
        </p:blipFill>
        <p:spPr bwMode="auto">
          <a:xfrm>
            <a:off x="216806" y="1785926"/>
            <a:ext cx="3329344" cy="2926100"/>
          </a:xfrm>
          <a:prstGeom prst="rect">
            <a:avLst/>
          </a:prstGeom>
          <a:noFill/>
        </p:spPr>
      </p:pic>
      <p:pic>
        <p:nvPicPr>
          <p:cNvPr id="7171" name="Picture 3" descr="E:\рисунки\Мои рисунки\b_N-119_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009557" y="1326443"/>
            <a:ext cx="1931662" cy="1448747"/>
          </a:xfrm>
          <a:prstGeom prst="rect">
            <a:avLst/>
          </a:prstGeom>
          <a:noFill/>
        </p:spPr>
      </p:pic>
      <p:pic>
        <p:nvPicPr>
          <p:cNvPr id="8" name="Picture 3" descr="E:\рисунки\Мои рисунки\b_N-119_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133612" y="3763985"/>
            <a:ext cx="2049113" cy="153683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496" y="6237312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рысь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06637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850105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E:\рисунки\Мои рисунки\1025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flipH="1">
            <a:off x="357158" y="1571612"/>
            <a:ext cx="3383345" cy="3640480"/>
          </a:xfrm>
          <a:prstGeom prst="rect">
            <a:avLst/>
          </a:prstGeom>
          <a:noFill/>
        </p:spPr>
      </p:pic>
      <p:pic>
        <p:nvPicPr>
          <p:cNvPr id="7171" name="Picture 3" descr="E:\рисунки\Мои рисунки\b_N-119_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429388" y="1285860"/>
            <a:ext cx="1576400" cy="1696207"/>
          </a:xfrm>
          <a:prstGeom prst="rect">
            <a:avLst/>
          </a:prstGeom>
          <a:noFill/>
        </p:spPr>
      </p:pic>
      <p:pic>
        <p:nvPicPr>
          <p:cNvPr id="8" name="Picture 3" descr="E:\рисунки\Мои рисунки\b_N-119_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929322" y="3643314"/>
            <a:ext cx="1540433" cy="165750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496" y="6237312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бобр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70862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Чья тень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011507"/>
      </p:ext>
    </p:extLst>
  </p:cSld>
  <p:clrMapOvr>
    <a:masterClrMapping/>
  </p:clrMapOvr>
  <p:transition advClick="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501058" y="6500810"/>
            <a:ext cx="642942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E:\рисунки\картинки\дом\игрушки\кубики\кубики.gif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490526" y="4786322"/>
            <a:ext cx="1310727" cy="989893"/>
          </a:xfrm>
          <a:prstGeom prst="rect">
            <a:avLst/>
          </a:prstGeom>
          <a:noFill/>
        </p:spPr>
      </p:pic>
      <p:pic>
        <p:nvPicPr>
          <p:cNvPr id="9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738230" y="1071545"/>
            <a:ext cx="1262662" cy="1413713"/>
          </a:xfrm>
          <a:prstGeom prst="rect">
            <a:avLst/>
          </a:prstGeom>
          <a:noFill/>
        </p:spPr>
      </p:pic>
      <p:pic>
        <p:nvPicPr>
          <p:cNvPr id="10" name="Picture 7" descr="E:\рисунки\картинки\дом\игрушки\машинка\09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683182" y="3147507"/>
            <a:ext cx="804553" cy="1005102"/>
          </a:xfrm>
          <a:prstGeom prst="rect">
            <a:avLst/>
          </a:prstGeom>
          <a:noFill/>
        </p:spPr>
      </p:pic>
      <p:pic>
        <p:nvPicPr>
          <p:cNvPr id="11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387259" y="1428736"/>
            <a:ext cx="1513282" cy="1086738"/>
          </a:xfrm>
          <a:prstGeom prst="rect">
            <a:avLst/>
          </a:prstGeom>
          <a:noFill/>
        </p:spPr>
      </p:pic>
      <p:pic>
        <p:nvPicPr>
          <p:cNvPr id="12" name="Picture 9" descr="E:\рисунки\картинки\дом\игрушки\мишка\42561244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429256" y="3066069"/>
            <a:ext cx="1768396" cy="1092013"/>
          </a:xfrm>
          <a:prstGeom prst="rect">
            <a:avLst/>
          </a:prstGeom>
          <a:noFill/>
        </p:spPr>
      </p:pic>
      <p:pic>
        <p:nvPicPr>
          <p:cNvPr id="13" name="Picture 12" descr="E:\рисунки\картинки\дом\игрушки\мяч\65855E0C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653982" y="4857760"/>
            <a:ext cx="1336497" cy="937786"/>
          </a:xfrm>
          <a:prstGeom prst="rect">
            <a:avLst/>
          </a:prstGeom>
          <a:noFill/>
        </p:spPr>
      </p:pic>
      <p:pic>
        <p:nvPicPr>
          <p:cNvPr id="14" name="Picture 13" descr="E:\рисунки\картинки\дом\игрушки\пирамидка\03.png"/>
          <p:cNvPicPr>
            <a:picLocks noChangeAspect="1" noChangeArrowheads="1"/>
          </p:cNvPicPr>
          <p:nvPr/>
        </p:nvPicPr>
        <p:blipFill>
          <a:blip r:embed="rId10" cstate="print"/>
          <a:srcRect l="13906"/>
          <a:stretch>
            <a:fillRect/>
          </a:stretch>
        </p:blipFill>
        <p:spPr bwMode="auto">
          <a:xfrm>
            <a:off x="3663196" y="1142984"/>
            <a:ext cx="1408869" cy="1227321"/>
          </a:xfrm>
          <a:prstGeom prst="rect">
            <a:avLst/>
          </a:prstGeom>
          <a:noFill/>
        </p:spPr>
      </p:pic>
      <p:pic>
        <p:nvPicPr>
          <p:cNvPr id="15" name="Picture 14" descr="E:\рисунки\картинки\дом\игрушки\робот\робот.gif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3914746" y="2857496"/>
            <a:ext cx="1063132" cy="1428427"/>
          </a:xfrm>
          <a:prstGeom prst="rect">
            <a:avLst/>
          </a:prstGeom>
          <a:noFill/>
        </p:spPr>
      </p:pic>
      <p:pic>
        <p:nvPicPr>
          <p:cNvPr id="1026" name="Picture 2" descr="E:\рисунки\картинки\дом\игрушки\неваляшка\42561303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3857620" y="4738219"/>
            <a:ext cx="1214446" cy="1046330"/>
          </a:xfrm>
          <a:prstGeom prst="rect">
            <a:avLst/>
          </a:prstGeom>
          <a:noFill/>
        </p:spPr>
      </p:pic>
      <p:pic>
        <p:nvPicPr>
          <p:cNvPr id="17" name="Picture 7" descr="E:\рисунки\картинки\дом\игрушки\машинка\09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714348" y="2000240"/>
            <a:ext cx="2143580" cy="2677904"/>
          </a:xfrm>
          <a:prstGeom prst="rect">
            <a:avLst/>
          </a:prstGeom>
          <a:noFill/>
        </p:spPr>
      </p:pic>
      <p:pic>
        <p:nvPicPr>
          <p:cNvPr id="18" name="Picture 7" descr="E:\рисунки\картинки\дом\игрушки\машинка\09.png"/>
          <p:cNvPicPr>
            <a:picLocks noChangeAspect="1" noChangeArrowheads="1"/>
          </p:cNvPicPr>
          <p:nvPr/>
        </p:nvPicPr>
        <p:blipFill>
          <a:blip r:embed="rId13" cstate="print">
            <a:lum contrast="-100000"/>
          </a:blip>
          <a:stretch>
            <a:fillRect/>
          </a:stretch>
        </p:blipFill>
        <p:spPr bwMode="auto">
          <a:xfrm>
            <a:off x="714348" y="2000240"/>
            <a:ext cx="2143580" cy="2677904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lod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501058" y="6500810"/>
            <a:ext cx="642942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E:\рисунки\картинки\дом\игрушки\кубики\кубики.gif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490526" y="4786322"/>
            <a:ext cx="1310727" cy="989893"/>
          </a:xfrm>
          <a:prstGeom prst="rect">
            <a:avLst/>
          </a:prstGeom>
          <a:noFill/>
        </p:spPr>
      </p:pic>
      <p:pic>
        <p:nvPicPr>
          <p:cNvPr id="9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738230" y="1071545"/>
            <a:ext cx="1262662" cy="1413713"/>
          </a:xfrm>
          <a:prstGeom prst="rect">
            <a:avLst/>
          </a:prstGeom>
          <a:noFill/>
        </p:spPr>
      </p:pic>
      <p:pic>
        <p:nvPicPr>
          <p:cNvPr id="10" name="Picture 7" descr="E:\рисунки\картинки\дом\игрушки\машинка\09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683182" y="3147507"/>
            <a:ext cx="804553" cy="1005102"/>
          </a:xfrm>
          <a:prstGeom prst="rect">
            <a:avLst/>
          </a:prstGeom>
          <a:noFill/>
        </p:spPr>
      </p:pic>
      <p:pic>
        <p:nvPicPr>
          <p:cNvPr id="11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387259" y="1428736"/>
            <a:ext cx="1513282" cy="1086738"/>
          </a:xfrm>
          <a:prstGeom prst="rect">
            <a:avLst/>
          </a:prstGeom>
          <a:noFill/>
        </p:spPr>
      </p:pic>
      <p:pic>
        <p:nvPicPr>
          <p:cNvPr id="12" name="Picture 9" descr="E:\рисунки\картинки\дом\игрушки\мишка\42561244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429256" y="3066069"/>
            <a:ext cx="1768396" cy="1092013"/>
          </a:xfrm>
          <a:prstGeom prst="rect">
            <a:avLst/>
          </a:prstGeom>
          <a:noFill/>
        </p:spPr>
      </p:pic>
      <p:pic>
        <p:nvPicPr>
          <p:cNvPr id="13" name="Picture 12" descr="E:\рисунки\картинки\дом\игрушки\мяч\65855E0C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653982" y="4857760"/>
            <a:ext cx="1336497" cy="937786"/>
          </a:xfrm>
          <a:prstGeom prst="rect">
            <a:avLst/>
          </a:prstGeom>
          <a:noFill/>
        </p:spPr>
      </p:pic>
      <p:pic>
        <p:nvPicPr>
          <p:cNvPr id="14" name="Picture 13" descr="E:\рисунки\картинки\дом\игрушки\пирамидка\03.png"/>
          <p:cNvPicPr>
            <a:picLocks noChangeAspect="1" noChangeArrowheads="1"/>
          </p:cNvPicPr>
          <p:nvPr/>
        </p:nvPicPr>
        <p:blipFill>
          <a:blip r:embed="rId10" cstate="print"/>
          <a:srcRect l="13906"/>
          <a:stretch>
            <a:fillRect/>
          </a:stretch>
        </p:blipFill>
        <p:spPr bwMode="auto">
          <a:xfrm>
            <a:off x="3663196" y="1142984"/>
            <a:ext cx="1408869" cy="1227321"/>
          </a:xfrm>
          <a:prstGeom prst="rect">
            <a:avLst/>
          </a:prstGeom>
          <a:noFill/>
        </p:spPr>
      </p:pic>
      <p:pic>
        <p:nvPicPr>
          <p:cNvPr id="15" name="Picture 14" descr="E:\рисунки\картинки\дом\игрушки\робот\робот.gif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3914746" y="2857496"/>
            <a:ext cx="1063132" cy="1428427"/>
          </a:xfrm>
          <a:prstGeom prst="rect">
            <a:avLst/>
          </a:prstGeom>
          <a:noFill/>
        </p:spPr>
      </p:pic>
      <p:pic>
        <p:nvPicPr>
          <p:cNvPr id="1026" name="Picture 2" descr="E:\рисунки\картинки\дом\игрушки\неваляшка\42561303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3857620" y="4738219"/>
            <a:ext cx="1214446" cy="1046330"/>
          </a:xfrm>
          <a:prstGeom prst="rect">
            <a:avLst/>
          </a:prstGeom>
          <a:noFill/>
        </p:spPr>
      </p:pic>
      <p:pic>
        <p:nvPicPr>
          <p:cNvPr id="16" name="Picture 2" descr="E:\рисунки\картинки\дом\игрушки\неваляшка\42561303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214282" y="1847696"/>
            <a:ext cx="3214710" cy="2769698"/>
          </a:xfrm>
          <a:prstGeom prst="rect">
            <a:avLst/>
          </a:prstGeom>
          <a:noFill/>
        </p:spPr>
      </p:pic>
      <p:pic>
        <p:nvPicPr>
          <p:cNvPr id="19" name="Picture 2" descr="E:\рисунки\картинки\дом\игрушки\неваляшка\42561303.png"/>
          <p:cNvPicPr>
            <a:picLocks noChangeAspect="1" noChangeArrowheads="1"/>
          </p:cNvPicPr>
          <p:nvPr/>
        </p:nvPicPr>
        <p:blipFill>
          <a:blip r:embed="rId13" cstate="print">
            <a:lum contrast="-100000"/>
          </a:blip>
          <a:stretch>
            <a:fillRect/>
          </a:stretch>
        </p:blipFill>
        <p:spPr bwMode="auto">
          <a:xfrm>
            <a:off x="214282" y="1857364"/>
            <a:ext cx="3214710" cy="2769698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lod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501058" y="6500810"/>
            <a:ext cx="642942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E:\рисунки\картинки\дом\игрушки\кубики\кубики.gif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490526" y="4786322"/>
            <a:ext cx="1310727" cy="989893"/>
          </a:xfrm>
          <a:prstGeom prst="rect">
            <a:avLst/>
          </a:prstGeom>
          <a:noFill/>
        </p:spPr>
      </p:pic>
      <p:pic>
        <p:nvPicPr>
          <p:cNvPr id="9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738230" y="1071545"/>
            <a:ext cx="1262662" cy="1413713"/>
          </a:xfrm>
          <a:prstGeom prst="rect">
            <a:avLst/>
          </a:prstGeom>
          <a:noFill/>
        </p:spPr>
      </p:pic>
      <p:pic>
        <p:nvPicPr>
          <p:cNvPr id="10" name="Picture 7" descr="E:\рисунки\картинки\дом\игрушки\машинка\09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683182" y="3147507"/>
            <a:ext cx="804553" cy="1005102"/>
          </a:xfrm>
          <a:prstGeom prst="rect">
            <a:avLst/>
          </a:prstGeom>
          <a:noFill/>
        </p:spPr>
      </p:pic>
      <p:pic>
        <p:nvPicPr>
          <p:cNvPr id="11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387259" y="1428736"/>
            <a:ext cx="1513282" cy="1086738"/>
          </a:xfrm>
          <a:prstGeom prst="rect">
            <a:avLst/>
          </a:prstGeom>
          <a:noFill/>
        </p:spPr>
      </p:pic>
      <p:pic>
        <p:nvPicPr>
          <p:cNvPr id="12" name="Picture 9" descr="E:\рисунки\картинки\дом\игрушки\мишка\42561244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429256" y="3066069"/>
            <a:ext cx="1768396" cy="1092013"/>
          </a:xfrm>
          <a:prstGeom prst="rect">
            <a:avLst/>
          </a:prstGeom>
          <a:noFill/>
        </p:spPr>
      </p:pic>
      <p:pic>
        <p:nvPicPr>
          <p:cNvPr id="13" name="Picture 12" descr="E:\рисунки\картинки\дом\игрушки\мяч\65855E0C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653982" y="4857760"/>
            <a:ext cx="1336497" cy="937786"/>
          </a:xfrm>
          <a:prstGeom prst="rect">
            <a:avLst/>
          </a:prstGeom>
          <a:noFill/>
        </p:spPr>
      </p:pic>
      <p:pic>
        <p:nvPicPr>
          <p:cNvPr id="14" name="Picture 13" descr="E:\рисунки\картинки\дом\игрушки\пирамидка\03.png"/>
          <p:cNvPicPr>
            <a:picLocks noChangeAspect="1" noChangeArrowheads="1"/>
          </p:cNvPicPr>
          <p:nvPr/>
        </p:nvPicPr>
        <p:blipFill>
          <a:blip r:embed="rId10" cstate="print"/>
          <a:srcRect l="13906"/>
          <a:stretch>
            <a:fillRect/>
          </a:stretch>
        </p:blipFill>
        <p:spPr bwMode="auto">
          <a:xfrm>
            <a:off x="3663196" y="1142984"/>
            <a:ext cx="1408869" cy="1227321"/>
          </a:xfrm>
          <a:prstGeom prst="rect">
            <a:avLst/>
          </a:prstGeom>
          <a:noFill/>
        </p:spPr>
      </p:pic>
      <p:pic>
        <p:nvPicPr>
          <p:cNvPr id="15" name="Picture 14" descr="E:\рисунки\картинки\дом\игрушки\робот\робот.gif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3914746" y="2857496"/>
            <a:ext cx="1063132" cy="1428427"/>
          </a:xfrm>
          <a:prstGeom prst="rect">
            <a:avLst/>
          </a:prstGeom>
          <a:noFill/>
        </p:spPr>
      </p:pic>
      <p:pic>
        <p:nvPicPr>
          <p:cNvPr id="1026" name="Picture 2" descr="E:\рисунки\картинки\дом\игрушки\неваляшка\42561303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3857620" y="4738219"/>
            <a:ext cx="1214446" cy="1046330"/>
          </a:xfrm>
          <a:prstGeom prst="rect">
            <a:avLst/>
          </a:prstGeom>
          <a:noFill/>
        </p:spPr>
      </p:pic>
      <p:pic>
        <p:nvPicPr>
          <p:cNvPr id="20" name="Picture 13" descr="E:\рисунки\картинки\дом\игрушки\пирамидка\03.png"/>
          <p:cNvPicPr>
            <a:picLocks noChangeAspect="1" noChangeArrowheads="1"/>
          </p:cNvPicPr>
          <p:nvPr/>
        </p:nvPicPr>
        <p:blipFill>
          <a:blip r:embed="rId10" cstate="print"/>
          <a:srcRect l="13906"/>
          <a:stretch>
            <a:fillRect/>
          </a:stretch>
        </p:blipFill>
        <p:spPr bwMode="auto">
          <a:xfrm>
            <a:off x="214282" y="1928802"/>
            <a:ext cx="3362216" cy="2928958"/>
          </a:xfrm>
          <a:prstGeom prst="rect">
            <a:avLst/>
          </a:prstGeom>
          <a:noFill/>
        </p:spPr>
      </p:pic>
      <p:pic>
        <p:nvPicPr>
          <p:cNvPr id="21" name="Picture 13" descr="E:\рисунки\картинки\дом\игрушки\пирамидка\03.png"/>
          <p:cNvPicPr>
            <a:picLocks noChangeAspect="1" noChangeArrowheads="1"/>
          </p:cNvPicPr>
          <p:nvPr/>
        </p:nvPicPr>
        <p:blipFill>
          <a:blip r:embed="rId10" cstate="print">
            <a:lum contrast="-100000"/>
          </a:blip>
          <a:srcRect l="13906"/>
          <a:stretch>
            <a:fillRect/>
          </a:stretch>
        </p:blipFill>
        <p:spPr bwMode="auto">
          <a:xfrm>
            <a:off x="214282" y="1928802"/>
            <a:ext cx="3362216" cy="2928958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lod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501058" y="6500810"/>
            <a:ext cx="642942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E:\рисунки\картинки\дом\игрушки\кубики\кубики.gif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490526" y="4786322"/>
            <a:ext cx="1310727" cy="989893"/>
          </a:xfrm>
          <a:prstGeom prst="rect">
            <a:avLst/>
          </a:prstGeom>
          <a:noFill/>
        </p:spPr>
      </p:pic>
      <p:pic>
        <p:nvPicPr>
          <p:cNvPr id="9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738230" y="1071545"/>
            <a:ext cx="1262662" cy="1413713"/>
          </a:xfrm>
          <a:prstGeom prst="rect">
            <a:avLst/>
          </a:prstGeom>
          <a:noFill/>
        </p:spPr>
      </p:pic>
      <p:pic>
        <p:nvPicPr>
          <p:cNvPr id="10" name="Picture 7" descr="E:\рисунки\картинки\дом\игрушки\машинка\09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683182" y="3147507"/>
            <a:ext cx="804553" cy="1005102"/>
          </a:xfrm>
          <a:prstGeom prst="rect">
            <a:avLst/>
          </a:prstGeom>
          <a:noFill/>
        </p:spPr>
      </p:pic>
      <p:pic>
        <p:nvPicPr>
          <p:cNvPr id="11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387259" y="1428736"/>
            <a:ext cx="1513282" cy="1086738"/>
          </a:xfrm>
          <a:prstGeom prst="rect">
            <a:avLst/>
          </a:prstGeom>
          <a:noFill/>
        </p:spPr>
      </p:pic>
      <p:pic>
        <p:nvPicPr>
          <p:cNvPr id="12" name="Picture 9" descr="E:\рисунки\картинки\дом\игрушки\мишка\42561244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429256" y="3066069"/>
            <a:ext cx="1768396" cy="1092013"/>
          </a:xfrm>
          <a:prstGeom prst="rect">
            <a:avLst/>
          </a:prstGeom>
          <a:noFill/>
        </p:spPr>
      </p:pic>
      <p:pic>
        <p:nvPicPr>
          <p:cNvPr id="13" name="Picture 12" descr="E:\рисунки\картинки\дом\игрушки\мяч\65855E0C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653982" y="4857760"/>
            <a:ext cx="1336497" cy="937786"/>
          </a:xfrm>
          <a:prstGeom prst="rect">
            <a:avLst/>
          </a:prstGeom>
          <a:noFill/>
        </p:spPr>
      </p:pic>
      <p:pic>
        <p:nvPicPr>
          <p:cNvPr id="14" name="Picture 13" descr="E:\рисунки\картинки\дом\игрушки\пирамидка\03.png"/>
          <p:cNvPicPr>
            <a:picLocks noChangeAspect="1" noChangeArrowheads="1"/>
          </p:cNvPicPr>
          <p:nvPr/>
        </p:nvPicPr>
        <p:blipFill>
          <a:blip r:embed="rId10" cstate="print"/>
          <a:srcRect l="13906"/>
          <a:stretch>
            <a:fillRect/>
          </a:stretch>
        </p:blipFill>
        <p:spPr bwMode="auto">
          <a:xfrm>
            <a:off x="3663196" y="1142984"/>
            <a:ext cx="1408869" cy="1227321"/>
          </a:xfrm>
          <a:prstGeom prst="rect">
            <a:avLst/>
          </a:prstGeom>
          <a:noFill/>
        </p:spPr>
      </p:pic>
      <p:pic>
        <p:nvPicPr>
          <p:cNvPr id="15" name="Picture 14" descr="E:\рисунки\картинки\дом\игрушки\робот\робот.gif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3914746" y="2857496"/>
            <a:ext cx="1063132" cy="1428427"/>
          </a:xfrm>
          <a:prstGeom prst="rect">
            <a:avLst/>
          </a:prstGeom>
          <a:noFill/>
        </p:spPr>
      </p:pic>
      <p:pic>
        <p:nvPicPr>
          <p:cNvPr id="1026" name="Picture 2" descr="E:\рисунки\картинки\дом\игрушки\неваляшка\42561303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3857620" y="4738219"/>
            <a:ext cx="1214446" cy="1046330"/>
          </a:xfrm>
          <a:prstGeom prst="rect">
            <a:avLst/>
          </a:prstGeom>
          <a:noFill/>
        </p:spPr>
      </p:pic>
      <p:pic>
        <p:nvPicPr>
          <p:cNvPr id="16" name="Picture 2" descr="E:\рисунки\картинки\дом\игрушки\кубики\кубики.gif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214282" y="2145258"/>
            <a:ext cx="3214710" cy="2427826"/>
          </a:xfrm>
          <a:prstGeom prst="rect">
            <a:avLst/>
          </a:prstGeom>
          <a:noFill/>
        </p:spPr>
      </p:pic>
      <p:pic>
        <p:nvPicPr>
          <p:cNvPr id="17" name="Picture 2" descr="E:\рисунки\картинки\дом\игрушки\кубики\кубики.gif"/>
          <p:cNvPicPr>
            <a:picLocks noChangeAspect="1" noChangeArrowheads="1"/>
          </p:cNvPicPr>
          <p:nvPr/>
        </p:nvPicPr>
        <p:blipFill>
          <a:blip r:embed="rId13" cstate="print">
            <a:lum contrast="-100000"/>
          </a:blip>
          <a:stretch>
            <a:fillRect/>
          </a:stretch>
        </p:blipFill>
        <p:spPr bwMode="auto">
          <a:xfrm>
            <a:off x="214282" y="2143116"/>
            <a:ext cx="3214710" cy="2427826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lod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zayac1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428596" y="397938"/>
            <a:ext cx="8286808" cy="6198184"/>
          </a:xfrm>
        </p:spPr>
      </p:pic>
    </p:spTree>
    <p:extLst>
      <p:ext uri="{BB962C8B-B14F-4D97-AF65-F5344CB8AC3E}">
        <p14:creationId xmlns:p14="http://schemas.microsoft.com/office/powerpoint/2010/main" val="9248341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501058" y="6500810"/>
            <a:ext cx="642942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E:\рисунки\картинки\дом\игрушки\кубики\кубики.gif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490526" y="4786322"/>
            <a:ext cx="1310727" cy="989893"/>
          </a:xfrm>
          <a:prstGeom prst="rect">
            <a:avLst/>
          </a:prstGeom>
          <a:noFill/>
        </p:spPr>
      </p:pic>
      <p:pic>
        <p:nvPicPr>
          <p:cNvPr id="9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738230" y="1071545"/>
            <a:ext cx="1262662" cy="1413713"/>
          </a:xfrm>
          <a:prstGeom prst="rect">
            <a:avLst/>
          </a:prstGeom>
          <a:noFill/>
        </p:spPr>
      </p:pic>
      <p:pic>
        <p:nvPicPr>
          <p:cNvPr id="10" name="Picture 7" descr="E:\рисунки\картинки\дом\игрушки\машинка\09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683182" y="3147507"/>
            <a:ext cx="804553" cy="1005102"/>
          </a:xfrm>
          <a:prstGeom prst="rect">
            <a:avLst/>
          </a:prstGeom>
          <a:noFill/>
        </p:spPr>
      </p:pic>
      <p:pic>
        <p:nvPicPr>
          <p:cNvPr id="11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387259" y="1428736"/>
            <a:ext cx="1513282" cy="1086738"/>
          </a:xfrm>
          <a:prstGeom prst="rect">
            <a:avLst/>
          </a:prstGeom>
          <a:noFill/>
        </p:spPr>
      </p:pic>
      <p:pic>
        <p:nvPicPr>
          <p:cNvPr id="12" name="Picture 9" descr="E:\рисунки\картинки\дом\игрушки\мишка\42561244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429256" y="3066069"/>
            <a:ext cx="1768396" cy="1092013"/>
          </a:xfrm>
          <a:prstGeom prst="rect">
            <a:avLst/>
          </a:prstGeom>
          <a:noFill/>
        </p:spPr>
      </p:pic>
      <p:pic>
        <p:nvPicPr>
          <p:cNvPr id="13" name="Picture 12" descr="E:\рисунки\картинки\дом\игрушки\мяч\65855E0C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653982" y="4857760"/>
            <a:ext cx="1336497" cy="937786"/>
          </a:xfrm>
          <a:prstGeom prst="rect">
            <a:avLst/>
          </a:prstGeom>
          <a:noFill/>
        </p:spPr>
      </p:pic>
      <p:pic>
        <p:nvPicPr>
          <p:cNvPr id="14" name="Picture 13" descr="E:\рисунки\картинки\дом\игрушки\пирамидка\03.png"/>
          <p:cNvPicPr>
            <a:picLocks noChangeAspect="1" noChangeArrowheads="1"/>
          </p:cNvPicPr>
          <p:nvPr/>
        </p:nvPicPr>
        <p:blipFill>
          <a:blip r:embed="rId10" cstate="print"/>
          <a:srcRect l="13906"/>
          <a:stretch>
            <a:fillRect/>
          </a:stretch>
        </p:blipFill>
        <p:spPr bwMode="auto">
          <a:xfrm>
            <a:off x="3663196" y="1142984"/>
            <a:ext cx="1408869" cy="1227321"/>
          </a:xfrm>
          <a:prstGeom prst="rect">
            <a:avLst/>
          </a:prstGeom>
          <a:noFill/>
        </p:spPr>
      </p:pic>
      <p:pic>
        <p:nvPicPr>
          <p:cNvPr id="15" name="Picture 14" descr="E:\рисунки\картинки\дом\игрушки\робот\робот.gif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3914746" y="2857496"/>
            <a:ext cx="1063132" cy="1428427"/>
          </a:xfrm>
          <a:prstGeom prst="rect">
            <a:avLst/>
          </a:prstGeom>
          <a:noFill/>
        </p:spPr>
      </p:pic>
      <p:pic>
        <p:nvPicPr>
          <p:cNvPr id="1026" name="Picture 2" descr="E:\рисунки\картинки\дом\игрушки\неваляшка\42561303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3857620" y="4738219"/>
            <a:ext cx="1214446" cy="1046330"/>
          </a:xfrm>
          <a:prstGeom prst="rect">
            <a:avLst/>
          </a:prstGeom>
          <a:noFill/>
        </p:spPr>
      </p:pic>
      <p:pic>
        <p:nvPicPr>
          <p:cNvPr id="16" name="Picture 14" descr="E:\рисунки\картинки\дом\игрушки\робот\робот.gif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642910" y="1857364"/>
            <a:ext cx="2439663" cy="3277936"/>
          </a:xfrm>
          <a:prstGeom prst="rect">
            <a:avLst/>
          </a:prstGeom>
          <a:noFill/>
        </p:spPr>
      </p:pic>
      <p:pic>
        <p:nvPicPr>
          <p:cNvPr id="17" name="Picture 14" descr="E:\рисунки\картинки\дом\игрушки\робот\робот.gif"/>
          <p:cNvPicPr>
            <a:picLocks noChangeAspect="1" noChangeArrowheads="1"/>
          </p:cNvPicPr>
          <p:nvPr/>
        </p:nvPicPr>
        <p:blipFill>
          <a:blip r:embed="rId13" cstate="print">
            <a:lum contrast="-100000"/>
          </a:blip>
          <a:stretch>
            <a:fillRect/>
          </a:stretch>
        </p:blipFill>
        <p:spPr bwMode="auto">
          <a:xfrm>
            <a:off x="642910" y="1857364"/>
            <a:ext cx="2439663" cy="3277936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lod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501058" y="6500810"/>
            <a:ext cx="642942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E:\рисунки\картинки\дом\игрушки\кубики\кубики.gif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490526" y="4786322"/>
            <a:ext cx="1310727" cy="989893"/>
          </a:xfrm>
          <a:prstGeom prst="rect">
            <a:avLst/>
          </a:prstGeom>
          <a:noFill/>
        </p:spPr>
      </p:pic>
      <p:pic>
        <p:nvPicPr>
          <p:cNvPr id="9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738230" y="1071545"/>
            <a:ext cx="1262662" cy="1413713"/>
          </a:xfrm>
          <a:prstGeom prst="rect">
            <a:avLst/>
          </a:prstGeom>
          <a:noFill/>
        </p:spPr>
      </p:pic>
      <p:pic>
        <p:nvPicPr>
          <p:cNvPr id="10" name="Picture 7" descr="E:\рисунки\картинки\дом\игрушки\машинка\09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683182" y="3147507"/>
            <a:ext cx="804553" cy="1005102"/>
          </a:xfrm>
          <a:prstGeom prst="rect">
            <a:avLst/>
          </a:prstGeom>
          <a:noFill/>
        </p:spPr>
      </p:pic>
      <p:pic>
        <p:nvPicPr>
          <p:cNvPr id="11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387259" y="1428736"/>
            <a:ext cx="1513282" cy="1086738"/>
          </a:xfrm>
          <a:prstGeom prst="rect">
            <a:avLst/>
          </a:prstGeom>
          <a:noFill/>
        </p:spPr>
      </p:pic>
      <p:pic>
        <p:nvPicPr>
          <p:cNvPr id="12" name="Picture 9" descr="E:\рисунки\картинки\дом\игрушки\мишка\42561244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429256" y="3066069"/>
            <a:ext cx="1768396" cy="1092013"/>
          </a:xfrm>
          <a:prstGeom prst="rect">
            <a:avLst/>
          </a:prstGeom>
          <a:noFill/>
        </p:spPr>
      </p:pic>
      <p:pic>
        <p:nvPicPr>
          <p:cNvPr id="13" name="Picture 12" descr="E:\рисунки\картинки\дом\игрушки\мяч\65855E0C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653982" y="4857760"/>
            <a:ext cx="1336497" cy="937786"/>
          </a:xfrm>
          <a:prstGeom prst="rect">
            <a:avLst/>
          </a:prstGeom>
          <a:noFill/>
        </p:spPr>
      </p:pic>
      <p:pic>
        <p:nvPicPr>
          <p:cNvPr id="14" name="Picture 13" descr="E:\рисунки\картинки\дом\игрушки\пирамидка\03.png"/>
          <p:cNvPicPr>
            <a:picLocks noChangeAspect="1" noChangeArrowheads="1"/>
          </p:cNvPicPr>
          <p:nvPr/>
        </p:nvPicPr>
        <p:blipFill>
          <a:blip r:embed="rId10" cstate="print"/>
          <a:srcRect l="13906"/>
          <a:stretch>
            <a:fillRect/>
          </a:stretch>
        </p:blipFill>
        <p:spPr bwMode="auto">
          <a:xfrm>
            <a:off x="3663196" y="1142984"/>
            <a:ext cx="1408869" cy="1227321"/>
          </a:xfrm>
          <a:prstGeom prst="rect">
            <a:avLst/>
          </a:prstGeom>
          <a:noFill/>
        </p:spPr>
      </p:pic>
      <p:pic>
        <p:nvPicPr>
          <p:cNvPr id="15" name="Picture 14" descr="E:\рисунки\картинки\дом\игрушки\робот\робот.gif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3914746" y="2857496"/>
            <a:ext cx="1063132" cy="1428427"/>
          </a:xfrm>
          <a:prstGeom prst="rect">
            <a:avLst/>
          </a:prstGeom>
          <a:noFill/>
        </p:spPr>
      </p:pic>
      <p:pic>
        <p:nvPicPr>
          <p:cNvPr id="1026" name="Picture 2" descr="E:\рисунки\картинки\дом\игрушки\неваляшка\42561303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3857620" y="4738219"/>
            <a:ext cx="1214446" cy="1046330"/>
          </a:xfrm>
          <a:prstGeom prst="rect">
            <a:avLst/>
          </a:prstGeom>
          <a:noFill/>
        </p:spPr>
      </p:pic>
      <p:pic>
        <p:nvPicPr>
          <p:cNvPr id="16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142844" y="2214554"/>
            <a:ext cx="3680664" cy="2643206"/>
          </a:xfrm>
          <a:prstGeom prst="rect">
            <a:avLst/>
          </a:prstGeom>
          <a:noFill/>
        </p:spPr>
      </p:pic>
      <p:pic>
        <p:nvPicPr>
          <p:cNvPr id="17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3" cstate="print">
            <a:lum contrast="-100000"/>
          </a:blip>
          <a:stretch>
            <a:fillRect/>
          </a:stretch>
        </p:blipFill>
        <p:spPr bwMode="auto">
          <a:xfrm>
            <a:off x="142844" y="2214554"/>
            <a:ext cx="3680664" cy="2643206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lod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501058" y="6500810"/>
            <a:ext cx="642942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E:\рисунки\картинки\дом\игрушки\кубики\кубики.gif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490526" y="4786322"/>
            <a:ext cx="1310727" cy="989893"/>
          </a:xfrm>
          <a:prstGeom prst="rect">
            <a:avLst/>
          </a:prstGeom>
          <a:noFill/>
        </p:spPr>
      </p:pic>
      <p:pic>
        <p:nvPicPr>
          <p:cNvPr id="9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738230" y="1071545"/>
            <a:ext cx="1262662" cy="1413713"/>
          </a:xfrm>
          <a:prstGeom prst="rect">
            <a:avLst/>
          </a:prstGeom>
          <a:noFill/>
        </p:spPr>
      </p:pic>
      <p:pic>
        <p:nvPicPr>
          <p:cNvPr id="10" name="Picture 7" descr="E:\рисунки\картинки\дом\игрушки\машинка\09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683182" y="3147507"/>
            <a:ext cx="804553" cy="1005102"/>
          </a:xfrm>
          <a:prstGeom prst="rect">
            <a:avLst/>
          </a:prstGeom>
          <a:noFill/>
        </p:spPr>
      </p:pic>
      <p:pic>
        <p:nvPicPr>
          <p:cNvPr id="11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387259" y="1428736"/>
            <a:ext cx="1513282" cy="1086738"/>
          </a:xfrm>
          <a:prstGeom prst="rect">
            <a:avLst/>
          </a:prstGeom>
          <a:noFill/>
        </p:spPr>
      </p:pic>
      <p:pic>
        <p:nvPicPr>
          <p:cNvPr id="12" name="Picture 9" descr="E:\рисунки\картинки\дом\игрушки\мишка\42561244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429256" y="3066069"/>
            <a:ext cx="1768396" cy="1092013"/>
          </a:xfrm>
          <a:prstGeom prst="rect">
            <a:avLst/>
          </a:prstGeom>
          <a:noFill/>
        </p:spPr>
      </p:pic>
      <p:pic>
        <p:nvPicPr>
          <p:cNvPr id="13" name="Picture 12" descr="E:\рисунки\картинки\дом\игрушки\мяч\65855E0C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653982" y="4857760"/>
            <a:ext cx="1336497" cy="937786"/>
          </a:xfrm>
          <a:prstGeom prst="rect">
            <a:avLst/>
          </a:prstGeom>
          <a:noFill/>
        </p:spPr>
      </p:pic>
      <p:pic>
        <p:nvPicPr>
          <p:cNvPr id="14" name="Picture 13" descr="E:\рисунки\картинки\дом\игрушки\пирамидка\03.png"/>
          <p:cNvPicPr>
            <a:picLocks noChangeAspect="1" noChangeArrowheads="1"/>
          </p:cNvPicPr>
          <p:nvPr/>
        </p:nvPicPr>
        <p:blipFill>
          <a:blip r:embed="rId10" cstate="print"/>
          <a:srcRect l="13906"/>
          <a:stretch>
            <a:fillRect/>
          </a:stretch>
        </p:blipFill>
        <p:spPr bwMode="auto">
          <a:xfrm>
            <a:off x="3663196" y="1142984"/>
            <a:ext cx="1408869" cy="1227321"/>
          </a:xfrm>
          <a:prstGeom prst="rect">
            <a:avLst/>
          </a:prstGeom>
          <a:noFill/>
        </p:spPr>
      </p:pic>
      <p:pic>
        <p:nvPicPr>
          <p:cNvPr id="15" name="Picture 14" descr="E:\рисунки\картинки\дом\игрушки\робот\робот.gif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3914746" y="2857496"/>
            <a:ext cx="1063132" cy="1428427"/>
          </a:xfrm>
          <a:prstGeom prst="rect">
            <a:avLst/>
          </a:prstGeom>
          <a:noFill/>
        </p:spPr>
      </p:pic>
      <p:pic>
        <p:nvPicPr>
          <p:cNvPr id="1026" name="Picture 2" descr="E:\рисунки\картинки\дом\игрушки\неваляшка\42561303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3857620" y="4738219"/>
            <a:ext cx="1214446" cy="1046330"/>
          </a:xfrm>
          <a:prstGeom prst="rect">
            <a:avLst/>
          </a:prstGeom>
          <a:noFill/>
        </p:spPr>
      </p:pic>
      <p:pic>
        <p:nvPicPr>
          <p:cNvPr id="16" name="Picture 12" descr="E:\рисунки\картинки\дом\игрушки\мяч\65855E0C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142844" y="2285992"/>
            <a:ext cx="3500430" cy="2456162"/>
          </a:xfrm>
          <a:prstGeom prst="rect">
            <a:avLst/>
          </a:prstGeom>
          <a:noFill/>
        </p:spPr>
      </p:pic>
      <p:pic>
        <p:nvPicPr>
          <p:cNvPr id="17" name="Picture 12" descr="E:\рисунки\картинки\дом\игрушки\мяч\65855E0C.png"/>
          <p:cNvPicPr>
            <a:picLocks noChangeAspect="1" noChangeArrowheads="1"/>
          </p:cNvPicPr>
          <p:nvPr/>
        </p:nvPicPr>
        <p:blipFill>
          <a:blip r:embed="rId13" cstate="print">
            <a:lum contrast="-100000"/>
          </a:blip>
          <a:stretch>
            <a:fillRect/>
          </a:stretch>
        </p:blipFill>
        <p:spPr bwMode="auto">
          <a:xfrm>
            <a:off x="142844" y="2285992"/>
            <a:ext cx="3500430" cy="2456162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lod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501058" y="6500810"/>
            <a:ext cx="642942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E:\рисунки\картинки\дом\игрушки\кубики\кубики.gif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490526" y="4786322"/>
            <a:ext cx="1310727" cy="989893"/>
          </a:xfrm>
          <a:prstGeom prst="rect">
            <a:avLst/>
          </a:prstGeom>
          <a:noFill/>
        </p:spPr>
      </p:pic>
      <p:pic>
        <p:nvPicPr>
          <p:cNvPr id="9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738230" y="1071545"/>
            <a:ext cx="1262662" cy="1413713"/>
          </a:xfrm>
          <a:prstGeom prst="rect">
            <a:avLst/>
          </a:prstGeom>
          <a:noFill/>
        </p:spPr>
      </p:pic>
      <p:pic>
        <p:nvPicPr>
          <p:cNvPr id="10" name="Picture 7" descr="E:\рисунки\картинки\дом\игрушки\машинка\09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683182" y="3147507"/>
            <a:ext cx="804553" cy="1005102"/>
          </a:xfrm>
          <a:prstGeom prst="rect">
            <a:avLst/>
          </a:prstGeom>
          <a:noFill/>
        </p:spPr>
      </p:pic>
      <p:pic>
        <p:nvPicPr>
          <p:cNvPr id="11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387259" y="1428736"/>
            <a:ext cx="1513282" cy="1086738"/>
          </a:xfrm>
          <a:prstGeom prst="rect">
            <a:avLst/>
          </a:prstGeom>
          <a:noFill/>
        </p:spPr>
      </p:pic>
      <p:pic>
        <p:nvPicPr>
          <p:cNvPr id="12" name="Picture 9" descr="E:\рисунки\картинки\дом\игрушки\мишка\42561244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429256" y="3066069"/>
            <a:ext cx="1768396" cy="1092013"/>
          </a:xfrm>
          <a:prstGeom prst="rect">
            <a:avLst/>
          </a:prstGeom>
          <a:noFill/>
        </p:spPr>
      </p:pic>
      <p:pic>
        <p:nvPicPr>
          <p:cNvPr id="13" name="Picture 12" descr="E:\рисунки\картинки\дом\игрушки\мяч\65855E0C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653982" y="4857760"/>
            <a:ext cx="1336497" cy="937786"/>
          </a:xfrm>
          <a:prstGeom prst="rect">
            <a:avLst/>
          </a:prstGeom>
          <a:noFill/>
        </p:spPr>
      </p:pic>
      <p:pic>
        <p:nvPicPr>
          <p:cNvPr id="14" name="Picture 13" descr="E:\рисунки\картинки\дом\игрушки\пирамидка\03.png"/>
          <p:cNvPicPr>
            <a:picLocks noChangeAspect="1" noChangeArrowheads="1"/>
          </p:cNvPicPr>
          <p:nvPr/>
        </p:nvPicPr>
        <p:blipFill>
          <a:blip r:embed="rId10" cstate="print"/>
          <a:srcRect l="13906"/>
          <a:stretch>
            <a:fillRect/>
          </a:stretch>
        </p:blipFill>
        <p:spPr bwMode="auto">
          <a:xfrm>
            <a:off x="3663196" y="1142984"/>
            <a:ext cx="1408869" cy="1227321"/>
          </a:xfrm>
          <a:prstGeom prst="rect">
            <a:avLst/>
          </a:prstGeom>
          <a:noFill/>
        </p:spPr>
      </p:pic>
      <p:pic>
        <p:nvPicPr>
          <p:cNvPr id="15" name="Picture 14" descr="E:\рисунки\картинки\дом\игрушки\робот\робот.gif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3914746" y="2857496"/>
            <a:ext cx="1063132" cy="1428427"/>
          </a:xfrm>
          <a:prstGeom prst="rect">
            <a:avLst/>
          </a:prstGeom>
          <a:noFill/>
        </p:spPr>
      </p:pic>
      <p:pic>
        <p:nvPicPr>
          <p:cNvPr id="1026" name="Picture 2" descr="E:\рисунки\картинки\дом\игрушки\неваляшка\42561303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3857620" y="4738219"/>
            <a:ext cx="1214446" cy="1046330"/>
          </a:xfrm>
          <a:prstGeom prst="rect">
            <a:avLst/>
          </a:prstGeom>
          <a:noFill/>
        </p:spPr>
      </p:pic>
      <p:pic>
        <p:nvPicPr>
          <p:cNvPr id="16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14282" y="1785926"/>
            <a:ext cx="3071834" cy="3439314"/>
          </a:xfrm>
          <a:prstGeom prst="rect">
            <a:avLst/>
          </a:prstGeom>
          <a:noFill/>
        </p:spPr>
      </p:pic>
      <p:pic>
        <p:nvPicPr>
          <p:cNvPr id="17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5" cstate="print">
            <a:lum contrast="-100000"/>
          </a:blip>
          <a:stretch>
            <a:fillRect/>
          </a:stretch>
        </p:blipFill>
        <p:spPr bwMode="auto">
          <a:xfrm>
            <a:off x="214282" y="1785926"/>
            <a:ext cx="3071834" cy="3439314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lod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501058" y="6500810"/>
            <a:ext cx="642942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 descr="E:\рисунки\картинки\дом\игрушки\кубики\кубики.gif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490526" y="4786322"/>
            <a:ext cx="1310727" cy="989893"/>
          </a:xfrm>
          <a:prstGeom prst="rect">
            <a:avLst/>
          </a:prstGeom>
          <a:noFill/>
        </p:spPr>
      </p:pic>
      <p:pic>
        <p:nvPicPr>
          <p:cNvPr id="9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738230" y="1071545"/>
            <a:ext cx="1262662" cy="1413713"/>
          </a:xfrm>
          <a:prstGeom prst="rect">
            <a:avLst/>
          </a:prstGeom>
          <a:noFill/>
        </p:spPr>
      </p:pic>
      <p:pic>
        <p:nvPicPr>
          <p:cNvPr id="10" name="Picture 7" descr="E:\рисунки\картинки\дом\игрушки\машинка\09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683182" y="3147507"/>
            <a:ext cx="804553" cy="1005102"/>
          </a:xfrm>
          <a:prstGeom prst="rect">
            <a:avLst/>
          </a:prstGeom>
          <a:noFill/>
        </p:spPr>
      </p:pic>
      <p:pic>
        <p:nvPicPr>
          <p:cNvPr id="11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387259" y="1428736"/>
            <a:ext cx="1513282" cy="1086738"/>
          </a:xfrm>
          <a:prstGeom prst="rect">
            <a:avLst/>
          </a:prstGeom>
          <a:noFill/>
        </p:spPr>
      </p:pic>
      <p:pic>
        <p:nvPicPr>
          <p:cNvPr id="12" name="Picture 9" descr="E:\рисунки\картинки\дом\игрушки\мишка\42561244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429256" y="3066069"/>
            <a:ext cx="1768396" cy="1092013"/>
          </a:xfrm>
          <a:prstGeom prst="rect">
            <a:avLst/>
          </a:prstGeom>
          <a:noFill/>
        </p:spPr>
      </p:pic>
      <p:pic>
        <p:nvPicPr>
          <p:cNvPr id="13" name="Picture 12" descr="E:\рисунки\картинки\дом\игрушки\мяч\65855E0C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653982" y="4857760"/>
            <a:ext cx="1336497" cy="937786"/>
          </a:xfrm>
          <a:prstGeom prst="rect">
            <a:avLst/>
          </a:prstGeom>
          <a:noFill/>
        </p:spPr>
      </p:pic>
      <p:pic>
        <p:nvPicPr>
          <p:cNvPr id="14" name="Picture 13" descr="E:\рисунки\картинки\дом\игрушки\пирамидка\03.png"/>
          <p:cNvPicPr>
            <a:picLocks noChangeAspect="1" noChangeArrowheads="1"/>
          </p:cNvPicPr>
          <p:nvPr/>
        </p:nvPicPr>
        <p:blipFill>
          <a:blip r:embed="rId10" cstate="print"/>
          <a:srcRect l="13906"/>
          <a:stretch>
            <a:fillRect/>
          </a:stretch>
        </p:blipFill>
        <p:spPr bwMode="auto">
          <a:xfrm>
            <a:off x="3663196" y="1142984"/>
            <a:ext cx="1408869" cy="1227321"/>
          </a:xfrm>
          <a:prstGeom prst="rect">
            <a:avLst/>
          </a:prstGeom>
          <a:noFill/>
        </p:spPr>
      </p:pic>
      <p:pic>
        <p:nvPicPr>
          <p:cNvPr id="15" name="Picture 14" descr="E:\рисунки\картинки\дом\игрушки\робот\робот.gif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3914746" y="2857496"/>
            <a:ext cx="1063132" cy="1428427"/>
          </a:xfrm>
          <a:prstGeom prst="rect">
            <a:avLst/>
          </a:prstGeom>
          <a:noFill/>
        </p:spPr>
      </p:pic>
      <p:pic>
        <p:nvPicPr>
          <p:cNvPr id="1026" name="Picture 2" descr="E:\рисунки\картинки\дом\игрушки\неваляшка\42561303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3857620" y="4738219"/>
            <a:ext cx="1214446" cy="1046330"/>
          </a:xfrm>
          <a:prstGeom prst="rect">
            <a:avLst/>
          </a:prstGeom>
          <a:noFill/>
        </p:spPr>
      </p:pic>
      <p:pic>
        <p:nvPicPr>
          <p:cNvPr id="16" name="Picture 9" descr="E:\рисунки\картинки\дом\игрушки\мишка\42561244.jp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0" y="2357430"/>
            <a:ext cx="3786182" cy="2338030"/>
          </a:xfrm>
          <a:prstGeom prst="rect">
            <a:avLst/>
          </a:prstGeom>
          <a:noFill/>
        </p:spPr>
      </p:pic>
      <p:pic>
        <p:nvPicPr>
          <p:cNvPr id="17" name="Picture 9" descr="E:\рисунки\картинки\дом\игрушки\мишка\42561244.jpg"/>
          <p:cNvPicPr>
            <a:picLocks noChangeAspect="1" noChangeArrowheads="1"/>
          </p:cNvPicPr>
          <p:nvPr/>
        </p:nvPicPr>
        <p:blipFill>
          <a:blip r:embed="rId13" cstate="print">
            <a:lum contrast="-100000"/>
          </a:blip>
          <a:stretch>
            <a:fillRect/>
          </a:stretch>
        </p:blipFill>
        <p:spPr bwMode="auto">
          <a:xfrm>
            <a:off x="0" y="2357430"/>
            <a:ext cx="3786182" cy="233803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lod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Назови ласково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393108"/>
      </p:ext>
    </p:extLst>
  </p:cSld>
  <p:clrMapOvr>
    <a:masterClrMapping/>
  </p:clrMapOvr>
  <p:transition advClick="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E:\рисунки\Мои рисунки\10250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2844" y="1571612"/>
            <a:ext cx="4616055" cy="2764465"/>
          </a:xfrm>
          <a:prstGeom prst="rect">
            <a:avLst/>
          </a:prstGeom>
          <a:noFill/>
        </p:spPr>
      </p:pic>
      <p:pic>
        <p:nvPicPr>
          <p:cNvPr id="7171" name="Picture 3" descr="E:\рисунки\Мои рисунки\b_N-119_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929322" y="2432933"/>
            <a:ext cx="2389459" cy="1431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496" y="6237312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волк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5358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71472" y="887671"/>
            <a:ext cx="3429023" cy="5185670"/>
          </a:xfrm>
          <a:prstGeom prst="rect">
            <a:avLst/>
          </a:prstGeom>
          <a:noFill/>
        </p:spPr>
      </p:pic>
      <p:pic>
        <p:nvPicPr>
          <p:cNvPr id="8" name="Picture 3" descr="E:\рисунки\Мои рисунки\4838_b_Kukla_Inna_16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357950" y="2143116"/>
            <a:ext cx="1961320" cy="296608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496" y="6237312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волчонок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46580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E:\рисунки\Мои рисунки\10250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86662" y="1061246"/>
            <a:ext cx="4171023" cy="3593630"/>
          </a:xfrm>
          <a:prstGeom prst="rect">
            <a:avLst/>
          </a:prstGeom>
          <a:noFill/>
        </p:spPr>
      </p:pic>
      <p:pic>
        <p:nvPicPr>
          <p:cNvPr id="7171" name="Picture 3" descr="E:\рисунки\Мои рисунки\b_N-119_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357950" y="2428868"/>
            <a:ext cx="2308287" cy="1988751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496" y="6237312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заяц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77878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E:\рисунки\Мои рисунки\2188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984475" y="2500306"/>
            <a:ext cx="2217512" cy="1696397"/>
          </a:xfrm>
          <a:prstGeom prst="rect">
            <a:avLst/>
          </a:prstGeom>
          <a:noFill/>
        </p:spPr>
      </p:pic>
      <p:pic>
        <p:nvPicPr>
          <p:cNvPr id="2051" name="Picture 3" descr="E:\рисунки\Мои рисунки\4680_1_l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0033" y="2000240"/>
            <a:ext cx="3150859" cy="241040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496" y="6237312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зайчонок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44602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428604"/>
            <a:ext cx="8282712" cy="581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3682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E:\рисунки\Мои рисунки\10250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7158" y="1785926"/>
            <a:ext cx="4262172" cy="2990657"/>
          </a:xfrm>
          <a:prstGeom prst="rect">
            <a:avLst/>
          </a:prstGeom>
          <a:noFill/>
        </p:spPr>
      </p:pic>
      <p:pic>
        <p:nvPicPr>
          <p:cNvPr id="7171" name="Picture 3" descr="E:\рисунки\Мои рисунки\b_N-119_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305196" y="2500306"/>
            <a:ext cx="2398167" cy="168273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496" y="6237312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ёж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46740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E:\рисунки\Мои рисунки\10250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28596" y="2285992"/>
            <a:ext cx="3214710" cy="1873087"/>
          </a:xfrm>
          <a:prstGeom prst="rect">
            <a:avLst/>
          </a:prstGeom>
          <a:noFill/>
        </p:spPr>
      </p:pic>
      <p:pic>
        <p:nvPicPr>
          <p:cNvPr id="7171" name="Picture 3" descr="E:\рисунки\Мои рисунки\b_N-119_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357950" y="2857496"/>
            <a:ext cx="1843307" cy="107402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-36512" y="6237312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ежонок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2101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8660" y="1993099"/>
            <a:ext cx="3783209" cy="2716847"/>
          </a:xfrm>
          <a:prstGeom prst="rect">
            <a:avLst/>
          </a:prstGeom>
          <a:noFill/>
        </p:spPr>
      </p:pic>
      <p:pic>
        <p:nvPicPr>
          <p:cNvPr id="3075" name="Picture 3" descr="E:\рисунки\картинки\дом\игрушки\матрешка\jpg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115783" y="2714620"/>
            <a:ext cx="2260623" cy="162342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496" y="6237312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медведь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02918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14348" y="1845781"/>
            <a:ext cx="3000396" cy="2548193"/>
          </a:xfrm>
          <a:prstGeom prst="rect">
            <a:avLst/>
          </a:prstGeom>
          <a:noFill/>
        </p:spPr>
      </p:pic>
      <p:pic>
        <p:nvPicPr>
          <p:cNvPr id="3075" name="Picture 3" descr="E:\рисунки\картинки\дом\игрушки\матрешка\jpg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143636" y="2506698"/>
            <a:ext cx="1928826" cy="163812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496" y="6237312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медвежонок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39325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25885" y="1500174"/>
            <a:ext cx="2491570" cy="3347678"/>
          </a:xfrm>
          <a:prstGeom prst="rect">
            <a:avLst/>
          </a:prstGeom>
          <a:noFill/>
        </p:spPr>
      </p:pic>
      <p:pic>
        <p:nvPicPr>
          <p:cNvPr id="3075" name="Picture 3" descr="E:\рисунки\картинки\дом\игрушки\матрешка\jpg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643702" y="2357430"/>
            <a:ext cx="1459119" cy="196047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496" y="6237312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лось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43386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E:\рисунки\картинки\дом\игрушки\машинка\44967237_1244652363_Samosval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71472" y="1428736"/>
            <a:ext cx="2786082" cy="3395132"/>
          </a:xfrm>
          <a:prstGeom prst="rect">
            <a:avLst/>
          </a:prstGeom>
          <a:noFill/>
        </p:spPr>
      </p:pic>
      <p:pic>
        <p:nvPicPr>
          <p:cNvPr id="8" name="Picture 3" descr="E:\рисунки\картинки\дом\игрушки\машинка\3782_enl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429388" y="2394730"/>
            <a:ext cx="1575207" cy="191955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496" y="6237312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лосёнок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83051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E:\рисунки\картинки\дом\игрушки\машинка\44967237_1244652363_Samosval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4282" y="1989956"/>
            <a:ext cx="4071966" cy="2514506"/>
          </a:xfrm>
          <a:prstGeom prst="rect">
            <a:avLst/>
          </a:prstGeom>
          <a:noFill/>
        </p:spPr>
      </p:pic>
      <p:pic>
        <p:nvPicPr>
          <p:cNvPr id="8" name="Picture 3" descr="E:\рисунки\картинки\дом\игрушки\машинка\3782_enl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215074" y="2730763"/>
            <a:ext cx="2357454" cy="145576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496" y="6237312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лиса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57792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E:\рисунки\картинки\дом\игрушки\машинка\44967237_1244652363_Samosval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00034" y="1928802"/>
            <a:ext cx="3286148" cy="2285428"/>
          </a:xfrm>
          <a:prstGeom prst="rect">
            <a:avLst/>
          </a:prstGeom>
          <a:noFill/>
        </p:spPr>
      </p:pic>
      <p:pic>
        <p:nvPicPr>
          <p:cNvPr id="8" name="Picture 3" descr="E:\рисунки\картинки\дом\игрушки\машинка\3782_enl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369780" y="2571744"/>
            <a:ext cx="2043797" cy="142140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496" y="6237312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лисёнок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89243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E:\рисунки\картинки\дом\игрушки\мяч\65855E0C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00034" y="1643050"/>
            <a:ext cx="3266633" cy="3266633"/>
          </a:xfrm>
          <a:prstGeom prst="rect">
            <a:avLst/>
          </a:prstGeom>
          <a:noFill/>
        </p:spPr>
      </p:pic>
      <p:pic>
        <p:nvPicPr>
          <p:cNvPr id="8" name="Picture 4" descr="E:\рисунки\Мои рисунки\beach_ball_01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643702" y="2500306"/>
            <a:ext cx="1627355" cy="162735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496" y="6237312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кабан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99521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E:\рисунки\картинки\дом\игрушки\мяч\65855E0C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89230" y="2428868"/>
            <a:ext cx="2468258" cy="1934190"/>
          </a:xfrm>
          <a:prstGeom prst="rect">
            <a:avLst/>
          </a:prstGeom>
          <a:noFill/>
        </p:spPr>
      </p:pic>
      <p:pic>
        <p:nvPicPr>
          <p:cNvPr id="8" name="Picture 4" descr="E:\рисунки\Мои рисунки\beach_ball_01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572264" y="3134058"/>
            <a:ext cx="1514388" cy="118671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496" y="6237312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поросёнок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25652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329938149_alice-the-fox-0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85750" y="576262"/>
            <a:ext cx="8572500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6433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E:\рисунки\картинки\дом\игрушки\мяч\65855E0C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7158" y="1643050"/>
            <a:ext cx="3643338" cy="2751536"/>
          </a:xfrm>
          <a:prstGeom prst="rect">
            <a:avLst/>
          </a:prstGeom>
          <a:noFill/>
        </p:spPr>
      </p:pic>
      <p:pic>
        <p:nvPicPr>
          <p:cNvPr id="8" name="Picture 4" descr="E:\рисунки\Мои рисунки\beach_ball_01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215074" y="2643182"/>
            <a:ext cx="1973474" cy="14904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496" y="6237312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белка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9547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E:\рисунки\картинки\дом\игрушки\пирамидка\пирамидка\03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4281" y="1714489"/>
            <a:ext cx="3750993" cy="2860864"/>
          </a:xfrm>
          <a:prstGeom prst="rect">
            <a:avLst/>
          </a:prstGeom>
          <a:noFill/>
        </p:spPr>
      </p:pic>
      <p:pic>
        <p:nvPicPr>
          <p:cNvPr id="9" name="Picture 2" descr="E:\рисунки\картинки\дом\игрушки\пирамидка\пирамидка\03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215074" y="2786058"/>
            <a:ext cx="2071702" cy="158007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5496" y="6237312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бельчонок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62863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E:\рисунки\картинки\дом\игрушки\пирамидка\пирамидка\03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28596" y="1285860"/>
            <a:ext cx="2873192" cy="3216909"/>
          </a:xfrm>
          <a:prstGeom prst="rect">
            <a:avLst/>
          </a:prstGeom>
          <a:noFill/>
        </p:spPr>
      </p:pic>
      <p:pic>
        <p:nvPicPr>
          <p:cNvPr id="9" name="Picture 2" descr="E:\рисунки\картинки\дом\игрушки\пирамидка\пирамидка\03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572264" y="2500306"/>
            <a:ext cx="1561664" cy="174848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5496" y="623731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олень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96230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E:\рисунки\Мои рисунки\10250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tretch>
            <a:fillRect/>
          </a:stretch>
        </p:blipFill>
        <p:spPr bwMode="auto">
          <a:xfrm>
            <a:off x="224218" y="1655339"/>
            <a:ext cx="3776278" cy="2842870"/>
          </a:xfrm>
          <a:prstGeom prst="rect">
            <a:avLst/>
          </a:prstGeom>
          <a:noFill/>
        </p:spPr>
      </p:pic>
      <p:pic>
        <p:nvPicPr>
          <p:cNvPr id="8" name="Picture 3" descr="E:\рисунки\Мои рисунки\b_N-119_1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tretch>
            <a:fillRect/>
          </a:stretch>
        </p:blipFill>
        <p:spPr bwMode="auto">
          <a:xfrm>
            <a:off x="5786446" y="2500306"/>
            <a:ext cx="2268992" cy="170815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496" y="6237312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оленёнок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76494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E:\рисунки\Мои рисунки\10250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2844" y="1785927"/>
            <a:ext cx="4136342" cy="2486284"/>
          </a:xfrm>
          <a:prstGeom prst="rect">
            <a:avLst/>
          </a:prstGeom>
          <a:noFill/>
        </p:spPr>
      </p:pic>
      <p:pic>
        <p:nvPicPr>
          <p:cNvPr id="8" name="Picture 3" descr="E:\рисунки\Мои рисунки\b_N-119_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929322" y="2571744"/>
            <a:ext cx="2370905" cy="142511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496" y="6237312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барсук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9729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E:\рисунки\Мои рисунки\10250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4282" y="2030457"/>
            <a:ext cx="3334359" cy="1936972"/>
          </a:xfrm>
          <a:prstGeom prst="rect">
            <a:avLst/>
          </a:prstGeom>
          <a:noFill/>
        </p:spPr>
      </p:pic>
      <p:pic>
        <p:nvPicPr>
          <p:cNvPr id="8" name="Picture 3" descr="E:\рисунки\Мои рисунки\b_N-119_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143636" y="2731046"/>
            <a:ext cx="2172206" cy="126186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496" y="6237312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енот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9519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E:\рисунки\Мои рисунки\10250.jpg"/>
          <p:cNvPicPr>
            <a:picLocks noChangeAspect="1" noChangeArrowheads="1"/>
          </p:cNvPicPr>
          <p:nvPr/>
        </p:nvPicPr>
        <p:blipFill>
          <a:blip r:embed="rId2" cstate="print"/>
          <a:srcRect l="14664"/>
          <a:stretch>
            <a:fillRect/>
          </a:stretch>
        </p:blipFill>
        <p:spPr bwMode="auto">
          <a:xfrm>
            <a:off x="216806" y="1785926"/>
            <a:ext cx="3329344" cy="2926100"/>
          </a:xfrm>
          <a:prstGeom prst="rect">
            <a:avLst/>
          </a:prstGeom>
          <a:noFill/>
        </p:spPr>
      </p:pic>
      <p:pic>
        <p:nvPicPr>
          <p:cNvPr id="8" name="Picture 3" descr="E:\рисунки\Мои рисунки\b_N-119_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143636" y="2714620"/>
            <a:ext cx="2049113" cy="153683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496" y="6237312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рысь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93174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E:\рисунки\Мои рисунки\1025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 flipH="1">
            <a:off x="357158" y="1571612"/>
            <a:ext cx="3383345" cy="3640480"/>
          </a:xfrm>
          <a:prstGeom prst="rect">
            <a:avLst/>
          </a:prstGeom>
          <a:noFill/>
        </p:spPr>
      </p:pic>
      <p:pic>
        <p:nvPicPr>
          <p:cNvPr id="8" name="Picture 3" descr="E:\рисунки\Мои рисунки\b_N-119_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929454" y="2857496"/>
            <a:ext cx="1540433" cy="165750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496" y="6237312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Monotype Corsiva" pitchFamily="66" charset="0"/>
              </a:rPr>
              <a:t>бобр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9637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472" y="142852"/>
            <a:ext cx="80724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Игра «Четвёртый лишний»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Умножение 5">
            <a:hlinkClick r:id="" action="ppaction://hlinkshowjump?jump=endshow"/>
          </p:cNvPr>
          <p:cNvSpPr/>
          <p:nvPr/>
        </p:nvSpPr>
        <p:spPr>
          <a:xfrm>
            <a:off x="8358214" y="-71462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Схема 7"/>
          <p:cNvGraphicFramePr/>
          <p:nvPr/>
        </p:nvGraphicFramePr>
        <p:xfrm>
          <a:off x="714348" y="1182686"/>
          <a:ext cx="7715304" cy="4675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Скругленный прямоугольник 8">
            <a:hlinkClick r:id="rId7" action="ppaction://hlinksldjump"/>
          </p:cNvPr>
          <p:cNvSpPr/>
          <p:nvPr/>
        </p:nvSpPr>
        <p:spPr>
          <a:xfrm>
            <a:off x="3571868" y="5857892"/>
            <a:ext cx="2571768" cy="70008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Начать игру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389421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142852"/>
            <a:ext cx="807249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Игра «Четвёртый лишний»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Picture 3" descr="E:\рисунки\картинки\дом\игрушки\лейка\лейка.jp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tretch>
            <a:fillRect/>
          </a:stretch>
        </p:blipFill>
        <p:spPr bwMode="auto">
          <a:xfrm>
            <a:off x="5857884" y="4357694"/>
            <a:ext cx="1643074" cy="1236943"/>
          </a:xfrm>
          <a:prstGeom prst="rect">
            <a:avLst/>
          </a:prstGeom>
          <a:noFill/>
        </p:spPr>
      </p:pic>
      <p:pic>
        <p:nvPicPr>
          <p:cNvPr id="1029" name="Picture 5" descr="E:\рисунки\картинки\дом\игрушки\неваляшка\42561303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643042" y="1142984"/>
            <a:ext cx="1873381" cy="2097489"/>
          </a:xfrm>
          <a:prstGeom prst="rect">
            <a:avLst/>
          </a:prstGeom>
          <a:noFill/>
        </p:spPr>
      </p:pic>
      <p:pic>
        <p:nvPicPr>
          <p:cNvPr id="1030" name="Picture 6" descr="E:\рисунки\картинки\дом\игрушки\совок\совок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643570" y="1428736"/>
            <a:ext cx="1643074" cy="1757298"/>
          </a:xfrm>
          <a:prstGeom prst="rect">
            <a:avLst/>
          </a:prstGeom>
          <a:noFill/>
        </p:spPr>
      </p:pic>
      <p:pic>
        <p:nvPicPr>
          <p:cNvPr id="1031" name="Picture 7" descr="E:\рисунки\картинки\дом\игрушки\кубики\42560991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571605" y="4429132"/>
            <a:ext cx="1862038" cy="1119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911198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10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edved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428604"/>
            <a:ext cx="7858180" cy="589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0907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142852"/>
            <a:ext cx="807249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Игра «Четвёртый лишний»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E:\рисунки\картинки\дом\игрушки\кубики\кубики.gif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143108" y="2000240"/>
            <a:ext cx="1551443" cy="989713"/>
          </a:xfrm>
          <a:prstGeom prst="rect">
            <a:avLst/>
          </a:prstGeom>
          <a:noFill/>
        </p:spPr>
      </p:pic>
      <p:pic>
        <p:nvPicPr>
          <p:cNvPr id="2051" name="Picture 3" descr="E:\рисунки\картинки\дом\игрушки\шары\a957c68d5c28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000760" y="4418365"/>
            <a:ext cx="1490273" cy="1265668"/>
          </a:xfrm>
          <a:prstGeom prst="rect">
            <a:avLst/>
          </a:prstGeom>
          <a:noFill/>
        </p:spPr>
      </p:pic>
      <p:pic>
        <p:nvPicPr>
          <p:cNvPr id="2052" name="Picture 4" descr="E:\рисунки\картинки\дом\игрушки\посуда.jpg"/>
          <p:cNvPicPr>
            <a:picLocks noChangeAspect="1" noChangeArrowheads="1"/>
          </p:cNvPicPr>
          <p:nvPr/>
        </p:nvPicPr>
        <p:blipFill>
          <a:blip r:embed="rId6" cstate="print">
            <a:lum bright="-10000" contrast="40000"/>
          </a:blip>
          <a:stretch>
            <a:fillRect/>
          </a:stretch>
        </p:blipFill>
        <p:spPr bwMode="auto">
          <a:xfrm>
            <a:off x="2071670" y="4572008"/>
            <a:ext cx="1680181" cy="1188727"/>
          </a:xfrm>
          <a:prstGeom prst="rect">
            <a:avLst/>
          </a:prstGeom>
          <a:noFill/>
        </p:spPr>
      </p:pic>
      <p:pic>
        <p:nvPicPr>
          <p:cNvPr id="2053" name="Picture 5" descr="E:\рисунки\картинки\дом\игрушки\юла\юла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960971" y="1285860"/>
            <a:ext cx="1669471" cy="2085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606097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20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142852"/>
            <a:ext cx="807249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Игра «Четвёртый лишний»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E:\рисунки\картинки\дом\игрушки\сломанные\1084543A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437754" y="1214422"/>
            <a:ext cx="2197581" cy="1924929"/>
          </a:xfrm>
          <a:prstGeom prst="rect">
            <a:avLst/>
          </a:prstGeom>
          <a:noFill/>
        </p:spPr>
      </p:pic>
      <p:pic>
        <p:nvPicPr>
          <p:cNvPr id="1027" name="Picture 3" descr="E:\рисунки\картинки\дом\игрушки\сломанные\1869D85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143504" y="3929066"/>
            <a:ext cx="2684093" cy="2013070"/>
          </a:xfrm>
          <a:prstGeom prst="rect">
            <a:avLst/>
          </a:prstGeom>
          <a:noFill/>
        </p:spPr>
      </p:pic>
      <p:pic>
        <p:nvPicPr>
          <p:cNvPr id="1028" name="Picture 4" descr="E:\рисунки\картинки\дом\игрушки\сломанные\8A2B0C79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157173" y="4184528"/>
            <a:ext cx="2628591" cy="1887678"/>
          </a:xfrm>
          <a:prstGeom prst="rect">
            <a:avLst/>
          </a:prstGeom>
          <a:noFill/>
        </p:spPr>
      </p:pic>
      <p:pic>
        <p:nvPicPr>
          <p:cNvPr id="1029" name="Picture 5" descr="E:\рисунки\картинки\дом\игрушки\пирамидка\03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643042" y="1889412"/>
            <a:ext cx="1768707" cy="13489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642416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0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142852"/>
            <a:ext cx="807249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Игра «Четвёртый лишний»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E:\рисунки\картинки\дом\игрушки\бык, коровка\60801e774ae390cba723b18fb75d244e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500166" y="1714488"/>
            <a:ext cx="2030661" cy="1424863"/>
          </a:xfrm>
          <a:prstGeom prst="rect">
            <a:avLst/>
          </a:prstGeom>
          <a:noFill/>
        </p:spPr>
      </p:pic>
      <p:pic>
        <p:nvPicPr>
          <p:cNvPr id="2052" name="Picture 4" descr="E:\рисунки\картинки\дом\игрушки\собачка\0be23bc5d996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500166" y="3857628"/>
            <a:ext cx="2286016" cy="1969563"/>
          </a:xfrm>
          <a:prstGeom prst="rect">
            <a:avLst/>
          </a:prstGeom>
          <a:noFill/>
        </p:spPr>
      </p:pic>
      <p:pic>
        <p:nvPicPr>
          <p:cNvPr id="2054" name="Picture 6" descr="E:\рисунки\картинки\дом\игрушки\слон\normal_385474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643570" y="4143380"/>
            <a:ext cx="2829938" cy="1747533"/>
          </a:xfrm>
          <a:prstGeom prst="rect">
            <a:avLst/>
          </a:prstGeom>
          <a:noFill/>
        </p:spPr>
      </p:pic>
      <p:pic>
        <p:nvPicPr>
          <p:cNvPr id="2055" name="Picture 7" descr="E:\рисунки\картинки\дом\игрушки\машинка\09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7935" t="4167" r="10836" b="45833"/>
          <a:stretch>
            <a:fillRect/>
          </a:stretch>
        </p:blipFill>
        <p:spPr bwMode="auto">
          <a:xfrm>
            <a:off x="5429256" y="1428736"/>
            <a:ext cx="2750363" cy="15716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635073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20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алее 1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142852"/>
            <a:ext cx="807249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Игра «Четвёртый лишний»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 descr="E:\рисунки\картинки\дом\игрушки\кубики\42560991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285852" y="3929066"/>
            <a:ext cx="2493857" cy="1965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E:\рисунки\картинки\дом\игрушки\мяч\65855E0C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654231" y="4077072"/>
            <a:ext cx="2156651" cy="1569150"/>
          </a:xfrm>
          <a:prstGeom prst="rect">
            <a:avLst/>
          </a:prstGeom>
          <a:noFill/>
        </p:spPr>
      </p:pic>
      <p:pic>
        <p:nvPicPr>
          <p:cNvPr id="10" name="Рисунок 9" descr="http://www.ukrconfiaa.org/images/2012-06-05/obyknovennyj-barsuk_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325" y="1268760"/>
            <a:ext cx="1834547" cy="2330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://weruletheinternet.com/wp-content/uploads/images/2012/february/motherhood/motherhood_animal_kingdom_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00854"/>
            <a:ext cx="2993489" cy="2087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377699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30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ravil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dumay_poprobu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472" y="142852"/>
            <a:ext cx="80724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Игра «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Чей детёныш?</a:t>
            </a:r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Умножение 5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Схема 7"/>
          <p:cNvGraphicFramePr/>
          <p:nvPr/>
        </p:nvGraphicFramePr>
        <p:xfrm>
          <a:off x="714348" y="1214422"/>
          <a:ext cx="7715304" cy="4675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Скругленный прямоугольник 8">
            <a:hlinkClick r:id="rId7" action="ppaction://hlinksldjump"/>
          </p:cNvPr>
          <p:cNvSpPr/>
          <p:nvPr/>
        </p:nvSpPr>
        <p:spPr>
          <a:xfrm>
            <a:off x="3571868" y="5857892"/>
            <a:ext cx="2571768" cy="700086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Начать игру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81092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рисунки\картинки\дом\игрушки\кубики\кубики.gif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00430" y="5572140"/>
            <a:ext cx="1000132" cy="876045"/>
          </a:xfrm>
          <a:prstGeom prst="rect">
            <a:avLst/>
          </a:prstGeom>
          <a:noFill/>
        </p:spPr>
      </p:pic>
      <p:pic>
        <p:nvPicPr>
          <p:cNvPr id="1028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42844" y="5000636"/>
            <a:ext cx="1126893" cy="677356"/>
          </a:xfrm>
          <a:prstGeom prst="rect">
            <a:avLst/>
          </a:prstGeom>
          <a:noFill/>
        </p:spPr>
      </p:pic>
      <p:pic>
        <p:nvPicPr>
          <p:cNvPr id="1030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6" cstate="print">
            <a:lum bright="-10000" contrast="40000"/>
          </a:blip>
          <a:stretch>
            <a:fillRect/>
          </a:stretch>
        </p:blipFill>
        <p:spPr bwMode="auto">
          <a:xfrm>
            <a:off x="2285984" y="5715016"/>
            <a:ext cx="916834" cy="616029"/>
          </a:xfrm>
          <a:prstGeom prst="rect">
            <a:avLst/>
          </a:prstGeom>
          <a:noFill/>
        </p:spPr>
      </p:pic>
      <p:pic>
        <p:nvPicPr>
          <p:cNvPr id="1036" name="Picture 12" descr="E:\рисунки\картинки\дом\игрушки\мяч\65855E0C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986457" y="5429264"/>
            <a:ext cx="1241732" cy="937786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928794" y="214290"/>
            <a:ext cx="5214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Чей это детёныш?</a:t>
            </a:r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множение 16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://www.mylovaram.com/published/publicdata/MYLOVA00DB/attachments/SC/products_pictures/%D0%B3%D0%B8%D0%B4%D1%80%D0%BE%D0%BB%D0%B0%D1%82-%D0%B1%D0%B5%D1%80%D0%B5%D0%B7%D1%8Byp_thm.gif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431733" y="1496290"/>
            <a:ext cx="2643016" cy="2450697"/>
          </a:xfrm>
          <a:prstGeom prst="rect">
            <a:avLst/>
          </a:prstGeom>
          <a:noFill/>
        </p:spPr>
      </p:pic>
      <p:pic>
        <p:nvPicPr>
          <p:cNvPr id="2" name="Picture 2" descr="D:\рисунки\картинки\животные\птицы\дом.птицы\КУРЫ\4-5-18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357422" y="1428736"/>
            <a:ext cx="4735551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4714876" y="5818067"/>
            <a:ext cx="785818" cy="551388"/>
          </a:xfrm>
          <a:prstGeom prst="rect">
            <a:avLst/>
          </a:prstGeom>
          <a:noFill/>
        </p:spPr>
      </p:pic>
      <p:pic>
        <p:nvPicPr>
          <p:cNvPr id="15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5786446" y="5715016"/>
            <a:ext cx="717413" cy="618102"/>
          </a:xfrm>
          <a:prstGeom prst="rect">
            <a:avLst/>
          </a:prstGeom>
          <a:noFill/>
        </p:spPr>
      </p:pic>
      <p:pic>
        <p:nvPicPr>
          <p:cNvPr id="18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6858016" y="5500702"/>
            <a:ext cx="823821" cy="823821"/>
          </a:xfrm>
          <a:prstGeom prst="rect">
            <a:avLst/>
          </a:prstGeom>
          <a:noFill/>
        </p:spPr>
      </p:pic>
      <p:pic>
        <p:nvPicPr>
          <p:cNvPr id="19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7786710" y="3259802"/>
            <a:ext cx="1214414" cy="749920"/>
          </a:xfrm>
          <a:prstGeom prst="rect">
            <a:avLst/>
          </a:prstGeom>
          <a:noFill/>
        </p:spPr>
      </p:pic>
      <p:pic>
        <p:nvPicPr>
          <p:cNvPr id="20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7715272" y="4929198"/>
            <a:ext cx="1250572" cy="837382"/>
          </a:xfrm>
          <a:prstGeom prst="rect">
            <a:avLst/>
          </a:prstGeom>
          <a:noFill/>
        </p:spPr>
      </p:pic>
      <p:pic>
        <p:nvPicPr>
          <p:cNvPr id="21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142844" y="3071810"/>
            <a:ext cx="1000132" cy="718227"/>
          </a:xfrm>
          <a:prstGeom prst="rect">
            <a:avLst/>
          </a:prstGeom>
          <a:noFill/>
        </p:spPr>
      </p:pic>
      <p:pic>
        <p:nvPicPr>
          <p:cNvPr id="22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142844" y="3857628"/>
            <a:ext cx="927213" cy="1038135"/>
          </a:xfrm>
          <a:prstGeom prst="rect">
            <a:avLst/>
          </a:prstGeom>
          <a:noFill/>
        </p:spPr>
      </p:pic>
      <p:pic>
        <p:nvPicPr>
          <p:cNvPr id="23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7786710" y="4071942"/>
            <a:ext cx="895259" cy="6714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317857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olod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рисунки\картинки\дом\игрушки\кубики\кубики.gif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00430" y="5572140"/>
            <a:ext cx="1000132" cy="876045"/>
          </a:xfrm>
          <a:prstGeom prst="rect">
            <a:avLst/>
          </a:prstGeom>
          <a:noFill/>
        </p:spPr>
      </p:pic>
      <p:pic>
        <p:nvPicPr>
          <p:cNvPr id="1028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42844" y="5000636"/>
            <a:ext cx="1126893" cy="677356"/>
          </a:xfrm>
          <a:prstGeom prst="rect">
            <a:avLst/>
          </a:prstGeom>
          <a:noFill/>
        </p:spPr>
      </p:pic>
      <p:pic>
        <p:nvPicPr>
          <p:cNvPr id="1030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6" cstate="print">
            <a:lum bright="-10000" contrast="40000"/>
          </a:blip>
          <a:stretch>
            <a:fillRect/>
          </a:stretch>
        </p:blipFill>
        <p:spPr bwMode="auto">
          <a:xfrm>
            <a:off x="2285984" y="5715016"/>
            <a:ext cx="916834" cy="616029"/>
          </a:xfrm>
          <a:prstGeom prst="rect">
            <a:avLst/>
          </a:prstGeom>
          <a:noFill/>
        </p:spPr>
      </p:pic>
      <p:pic>
        <p:nvPicPr>
          <p:cNvPr id="1036" name="Picture 12" descr="E:\рисунки\картинки\дом\игрушки\мяч\65855E0C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986457" y="5429264"/>
            <a:ext cx="1241732" cy="937786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928794" y="214290"/>
            <a:ext cx="5214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Чей это детёныш?</a:t>
            </a:r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множение 16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://www.mylovaram.com/published/publicdata/MYLOVA00DB/attachments/SC/products_pictures/%D0%B3%D0%B8%D0%B4%D1%80%D0%BE%D0%BB%D0%B0%D1%82-%D0%B1%D0%B5%D1%80%D0%B5%D0%B7%D1%8Byp_thm.gif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571868" y="2143116"/>
            <a:ext cx="2500330" cy="1738913"/>
          </a:xfrm>
          <a:prstGeom prst="rect">
            <a:avLst/>
          </a:prstGeom>
          <a:noFill/>
        </p:spPr>
      </p:pic>
      <p:pic>
        <p:nvPicPr>
          <p:cNvPr id="2" name="Picture 2" descr="D:\рисунки\картинки\животные\птицы\дом.птицы\КУРЫ\4-5-18.png"/>
          <p:cNvPicPr>
            <a:picLocks noChangeAspect="1" noChangeArrowheads="1"/>
          </p:cNvPicPr>
          <p:nvPr/>
        </p:nvPicPr>
        <p:blipFill>
          <a:blip r:embed="rId9" cstate="print"/>
          <a:srcRect t="6347" b="17609"/>
          <a:stretch>
            <a:fillRect/>
          </a:stretch>
        </p:blipFill>
        <p:spPr bwMode="auto">
          <a:xfrm>
            <a:off x="2428860" y="1785926"/>
            <a:ext cx="4383997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4714876" y="5818067"/>
            <a:ext cx="785818" cy="551388"/>
          </a:xfrm>
          <a:prstGeom prst="rect">
            <a:avLst/>
          </a:prstGeom>
          <a:noFill/>
        </p:spPr>
      </p:pic>
      <p:pic>
        <p:nvPicPr>
          <p:cNvPr id="15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5786446" y="5715016"/>
            <a:ext cx="717413" cy="618102"/>
          </a:xfrm>
          <a:prstGeom prst="rect">
            <a:avLst/>
          </a:prstGeom>
          <a:noFill/>
        </p:spPr>
      </p:pic>
      <p:pic>
        <p:nvPicPr>
          <p:cNvPr id="18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6858016" y="5500702"/>
            <a:ext cx="823821" cy="823821"/>
          </a:xfrm>
          <a:prstGeom prst="rect">
            <a:avLst/>
          </a:prstGeom>
          <a:noFill/>
        </p:spPr>
      </p:pic>
      <p:pic>
        <p:nvPicPr>
          <p:cNvPr id="19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7786710" y="3259802"/>
            <a:ext cx="1214414" cy="749920"/>
          </a:xfrm>
          <a:prstGeom prst="rect">
            <a:avLst/>
          </a:prstGeom>
          <a:noFill/>
        </p:spPr>
      </p:pic>
      <p:pic>
        <p:nvPicPr>
          <p:cNvPr id="20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7715272" y="4929198"/>
            <a:ext cx="1250572" cy="837382"/>
          </a:xfrm>
          <a:prstGeom prst="rect">
            <a:avLst/>
          </a:prstGeom>
          <a:noFill/>
        </p:spPr>
      </p:pic>
      <p:pic>
        <p:nvPicPr>
          <p:cNvPr id="21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142844" y="3071810"/>
            <a:ext cx="1000132" cy="718227"/>
          </a:xfrm>
          <a:prstGeom prst="rect">
            <a:avLst/>
          </a:prstGeom>
          <a:noFill/>
        </p:spPr>
      </p:pic>
      <p:pic>
        <p:nvPicPr>
          <p:cNvPr id="22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142844" y="3857628"/>
            <a:ext cx="927213" cy="1038135"/>
          </a:xfrm>
          <a:prstGeom prst="rect">
            <a:avLst/>
          </a:prstGeom>
          <a:noFill/>
        </p:spPr>
      </p:pic>
      <p:pic>
        <p:nvPicPr>
          <p:cNvPr id="23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7786710" y="4071942"/>
            <a:ext cx="895259" cy="6714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333027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lod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рисунки\картинки\дом\игрушки\кубики\кубики.gif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00430" y="5572140"/>
            <a:ext cx="1000132" cy="876045"/>
          </a:xfrm>
          <a:prstGeom prst="rect">
            <a:avLst/>
          </a:prstGeom>
          <a:noFill/>
        </p:spPr>
      </p:pic>
      <p:pic>
        <p:nvPicPr>
          <p:cNvPr id="1028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42844" y="5000636"/>
            <a:ext cx="1126893" cy="677356"/>
          </a:xfrm>
          <a:prstGeom prst="rect">
            <a:avLst/>
          </a:prstGeom>
          <a:noFill/>
        </p:spPr>
      </p:pic>
      <p:pic>
        <p:nvPicPr>
          <p:cNvPr id="1030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6" cstate="print">
            <a:lum bright="-10000" contrast="40000"/>
          </a:blip>
          <a:stretch>
            <a:fillRect/>
          </a:stretch>
        </p:blipFill>
        <p:spPr bwMode="auto">
          <a:xfrm>
            <a:off x="2285984" y="5715016"/>
            <a:ext cx="916834" cy="616029"/>
          </a:xfrm>
          <a:prstGeom prst="rect">
            <a:avLst/>
          </a:prstGeom>
          <a:noFill/>
        </p:spPr>
      </p:pic>
      <p:pic>
        <p:nvPicPr>
          <p:cNvPr id="1036" name="Picture 12" descr="E:\рисунки\картинки\дом\игрушки\мяч\65855E0C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986457" y="5429264"/>
            <a:ext cx="1241732" cy="937786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928794" y="214290"/>
            <a:ext cx="5214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Чей это детёныш?</a:t>
            </a:r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множение 16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://www.mylovaram.com/published/publicdata/MYLOVA00DB/attachments/SC/products_pictures/%D0%B3%D0%B8%D0%B4%D1%80%D0%BE%D0%BB%D0%B0%D1%82-%D0%B1%D0%B5%D1%80%D0%B5%D0%B7%D1%8Byp_thm.gif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310442" y="1496290"/>
            <a:ext cx="2885597" cy="2450697"/>
          </a:xfrm>
          <a:prstGeom prst="rect">
            <a:avLst/>
          </a:prstGeom>
          <a:noFill/>
        </p:spPr>
      </p:pic>
      <p:pic>
        <p:nvPicPr>
          <p:cNvPr id="2" name="Picture 2" descr="D:\рисунки\картинки\животные\птицы\дом.птицы\КУРЫ\4-5-18.png"/>
          <p:cNvPicPr>
            <a:picLocks noChangeAspect="1" noChangeArrowheads="1"/>
          </p:cNvPicPr>
          <p:nvPr/>
        </p:nvPicPr>
        <p:blipFill>
          <a:blip r:embed="rId9" cstate="print"/>
          <a:srcRect t="5390" b="9423"/>
          <a:stretch>
            <a:fillRect/>
          </a:stretch>
        </p:blipFill>
        <p:spPr bwMode="auto">
          <a:xfrm>
            <a:off x="2143108" y="1142984"/>
            <a:ext cx="5460229" cy="3488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4714876" y="5818067"/>
            <a:ext cx="785818" cy="551388"/>
          </a:xfrm>
          <a:prstGeom prst="rect">
            <a:avLst/>
          </a:prstGeom>
          <a:noFill/>
        </p:spPr>
      </p:pic>
      <p:pic>
        <p:nvPicPr>
          <p:cNvPr id="15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5786446" y="5715016"/>
            <a:ext cx="717413" cy="618102"/>
          </a:xfrm>
          <a:prstGeom prst="rect">
            <a:avLst/>
          </a:prstGeom>
          <a:noFill/>
        </p:spPr>
      </p:pic>
      <p:pic>
        <p:nvPicPr>
          <p:cNvPr id="18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6858016" y="5500702"/>
            <a:ext cx="823821" cy="823821"/>
          </a:xfrm>
          <a:prstGeom prst="rect">
            <a:avLst/>
          </a:prstGeom>
          <a:noFill/>
        </p:spPr>
      </p:pic>
      <p:pic>
        <p:nvPicPr>
          <p:cNvPr id="19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7786710" y="3259802"/>
            <a:ext cx="1214414" cy="749920"/>
          </a:xfrm>
          <a:prstGeom prst="rect">
            <a:avLst/>
          </a:prstGeom>
          <a:noFill/>
        </p:spPr>
      </p:pic>
      <p:pic>
        <p:nvPicPr>
          <p:cNvPr id="20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7715272" y="4929198"/>
            <a:ext cx="1250572" cy="837382"/>
          </a:xfrm>
          <a:prstGeom prst="rect">
            <a:avLst/>
          </a:prstGeom>
          <a:noFill/>
        </p:spPr>
      </p:pic>
      <p:pic>
        <p:nvPicPr>
          <p:cNvPr id="21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142844" y="3071810"/>
            <a:ext cx="1000132" cy="718227"/>
          </a:xfrm>
          <a:prstGeom prst="rect">
            <a:avLst/>
          </a:prstGeom>
          <a:noFill/>
        </p:spPr>
      </p:pic>
      <p:pic>
        <p:nvPicPr>
          <p:cNvPr id="22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142844" y="3857628"/>
            <a:ext cx="927213" cy="1038135"/>
          </a:xfrm>
          <a:prstGeom prst="rect">
            <a:avLst/>
          </a:prstGeom>
          <a:noFill/>
        </p:spPr>
      </p:pic>
      <p:pic>
        <p:nvPicPr>
          <p:cNvPr id="23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7786710" y="4071942"/>
            <a:ext cx="895259" cy="6714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865450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lod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рисунки\картинки\дом\игрушки\кубики\кубики.gif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00430" y="5572140"/>
            <a:ext cx="1000132" cy="876045"/>
          </a:xfrm>
          <a:prstGeom prst="rect">
            <a:avLst/>
          </a:prstGeom>
          <a:noFill/>
        </p:spPr>
      </p:pic>
      <p:pic>
        <p:nvPicPr>
          <p:cNvPr id="1028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42844" y="5000636"/>
            <a:ext cx="1126893" cy="677356"/>
          </a:xfrm>
          <a:prstGeom prst="rect">
            <a:avLst/>
          </a:prstGeom>
          <a:noFill/>
        </p:spPr>
      </p:pic>
      <p:pic>
        <p:nvPicPr>
          <p:cNvPr id="1030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6" cstate="print">
            <a:lum bright="-10000" contrast="40000"/>
          </a:blip>
          <a:stretch>
            <a:fillRect/>
          </a:stretch>
        </p:blipFill>
        <p:spPr bwMode="auto">
          <a:xfrm>
            <a:off x="2285984" y="5715016"/>
            <a:ext cx="916834" cy="616029"/>
          </a:xfrm>
          <a:prstGeom prst="rect">
            <a:avLst/>
          </a:prstGeom>
          <a:noFill/>
        </p:spPr>
      </p:pic>
      <p:pic>
        <p:nvPicPr>
          <p:cNvPr id="1036" name="Picture 12" descr="E:\рисунки\картинки\дом\игрушки\мяч\65855E0C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986457" y="5429264"/>
            <a:ext cx="1241732" cy="937786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928794" y="214290"/>
            <a:ext cx="5214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Чей это детёныш?</a:t>
            </a:r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множение 16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://www.mylovaram.com/published/publicdata/MYLOVA00DB/attachments/SC/products_pictures/%D0%B3%D0%B8%D0%B4%D1%80%D0%BE%D0%BB%D0%B0%D1%82-%D0%B1%D0%B5%D1%80%D0%B5%D0%B7%D1%8Byp_thm.gif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739069" y="1428736"/>
            <a:ext cx="3732465" cy="2846734"/>
          </a:xfrm>
          <a:prstGeom prst="rect">
            <a:avLst/>
          </a:prstGeom>
          <a:noFill/>
        </p:spPr>
      </p:pic>
      <p:pic>
        <p:nvPicPr>
          <p:cNvPr id="2" name="Picture 2" descr="D:\рисунки\картинки\животные\птицы\дом.птицы\КУРЫ\4-5-18.png"/>
          <p:cNvPicPr>
            <a:picLocks noChangeAspect="1" noChangeArrowheads="1"/>
          </p:cNvPicPr>
          <p:nvPr/>
        </p:nvPicPr>
        <p:blipFill>
          <a:blip r:embed="rId9" cstate="print">
            <a:lum contrast="20000"/>
          </a:blip>
          <a:srcRect t="59193" r="48782" b="3138"/>
          <a:stretch>
            <a:fillRect/>
          </a:stretch>
        </p:blipFill>
        <p:spPr bwMode="auto">
          <a:xfrm>
            <a:off x="2643174" y="857232"/>
            <a:ext cx="4143404" cy="4028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4714876" y="5818067"/>
            <a:ext cx="785818" cy="551388"/>
          </a:xfrm>
          <a:prstGeom prst="rect">
            <a:avLst/>
          </a:prstGeom>
          <a:noFill/>
        </p:spPr>
      </p:pic>
      <p:pic>
        <p:nvPicPr>
          <p:cNvPr id="15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5786446" y="5715016"/>
            <a:ext cx="717413" cy="618102"/>
          </a:xfrm>
          <a:prstGeom prst="rect">
            <a:avLst/>
          </a:prstGeom>
          <a:noFill/>
        </p:spPr>
      </p:pic>
      <p:pic>
        <p:nvPicPr>
          <p:cNvPr id="18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6858016" y="5500702"/>
            <a:ext cx="823821" cy="823821"/>
          </a:xfrm>
          <a:prstGeom prst="rect">
            <a:avLst/>
          </a:prstGeom>
          <a:noFill/>
        </p:spPr>
      </p:pic>
      <p:pic>
        <p:nvPicPr>
          <p:cNvPr id="19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7786710" y="3259802"/>
            <a:ext cx="1214414" cy="749920"/>
          </a:xfrm>
          <a:prstGeom prst="rect">
            <a:avLst/>
          </a:prstGeom>
          <a:noFill/>
        </p:spPr>
      </p:pic>
      <p:pic>
        <p:nvPicPr>
          <p:cNvPr id="20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7715272" y="4929198"/>
            <a:ext cx="1250572" cy="837382"/>
          </a:xfrm>
          <a:prstGeom prst="rect">
            <a:avLst/>
          </a:prstGeom>
          <a:noFill/>
        </p:spPr>
      </p:pic>
      <p:pic>
        <p:nvPicPr>
          <p:cNvPr id="21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142844" y="3071810"/>
            <a:ext cx="1000132" cy="718227"/>
          </a:xfrm>
          <a:prstGeom prst="rect">
            <a:avLst/>
          </a:prstGeom>
          <a:noFill/>
        </p:spPr>
      </p:pic>
      <p:pic>
        <p:nvPicPr>
          <p:cNvPr id="22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142844" y="3857628"/>
            <a:ext cx="927213" cy="1038135"/>
          </a:xfrm>
          <a:prstGeom prst="rect">
            <a:avLst/>
          </a:prstGeom>
          <a:noFill/>
        </p:spPr>
      </p:pic>
      <p:pic>
        <p:nvPicPr>
          <p:cNvPr id="23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7786710" y="4071942"/>
            <a:ext cx="895259" cy="6714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419606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lod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рисунки\картинки\дом\игрушки\кубики\кубики.gif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00430" y="5572140"/>
            <a:ext cx="1000132" cy="876045"/>
          </a:xfrm>
          <a:prstGeom prst="rect">
            <a:avLst/>
          </a:prstGeom>
          <a:noFill/>
        </p:spPr>
      </p:pic>
      <p:pic>
        <p:nvPicPr>
          <p:cNvPr id="1028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42844" y="5000636"/>
            <a:ext cx="1126893" cy="677356"/>
          </a:xfrm>
          <a:prstGeom prst="rect">
            <a:avLst/>
          </a:prstGeom>
          <a:noFill/>
        </p:spPr>
      </p:pic>
      <p:pic>
        <p:nvPicPr>
          <p:cNvPr id="1030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6" cstate="print">
            <a:lum bright="-10000" contrast="40000"/>
          </a:blip>
          <a:stretch>
            <a:fillRect/>
          </a:stretch>
        </p:blipFill>
        <p:spPr bwMode="auto">
          <a:xfrm>
            <a:off x="2285984" y="5715016"/>
            <a:ext cx="916834" cy="616029"/>
          </a:xfrm>
          <a:prstGeom prst="rect">
            <a:avLst/>
          </a:prstGeom>
          <a:noFill/>
        </p:spPr>
      </p:pic>
      <p:pic>
        <p:nvPicPr>
          <p:cNvPr id="1036" name="Picture 12" descr="E:\рисунки\картинки\дом\игрушки\мяч\65855E0C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986457" y="5429264"/>
            <a:ext cx="1241732" cy="937786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928794" y="214290"/>
            <a:ext cx="5214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Чей это детёныш?</a:t>
            </a:r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множение 16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://www.mylovaram.com/published/publicdata/MYLOVA00DB/attachments/SC/products_pictures/%D0%B3%D0%B8%D0%B4%D1%80%D0%BE%D0%BB%D0%B0%D1%82-%D0%B1%D0%B5%D1%80%D0%B5%D0%B7%D1%8Byp_thm.gif"/>
          <p:cNvPicPr>
            <a:picLocks noChangeAspect="1" noChangeArrowheads="1"/>
          </p:cNvPicPr>
          <p:nvPr/>
        </p:nvPicPr>
        <p:blipFill>
          <a:blip r:embed="rId8" cstate="print">
            <a:lum bright="-10000" contrast="40000"/>
          </a:blip>
          <a:stretch>
            <a:fillRect/>
          </a:stretch>
        </p:blipFill>
        <p:spPr bwMode="auto">
          <a:xfrm>
            <a:off x="2214546" y="1500174"/>
            <a:ext cx="4296803" cy="3039988"/>
          </a:xfrm>
          <a:prstGeom prst="rect">
            <a:avLst/>
          </a:prstGeom>
          <a:noFill/>
        </p:spPr>
      </p:pic>
      <p:pic>
        <p:nvPicPr>
          <p:cNvPr id="2" name="Picture 2" descr="D:\рисунки\картинки\животные\птицы\дом.птицы\КУРЫ\4-5-18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428860" y="1428736"/>
            <a:ext cx="4286280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4714876" y="5818067"/>
            <a:ext cx="785818" cy="551388"/>
          </a:xfrm>
          <a:prstGeom prst="rect">
            <a:avLst/>
          </a:prstGeom>
          <a:noFill/>
        </p:spPr>
      </p:pic>
      <p:pic>
        <p:nvPicPr>
          <p:cNvPr id="15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5786446" y="5715016"/>
            <a:ext cx="717413" cy="618102"/>
          </a:xfrm>
          <a:prstGeom prst="rect">
            <a:avLst/>
          </a:prstGeom>
          <a:noFill/>
        </p:spPr>
      </p:pic>
      <p:pic>
        <p:nvPicPr>
          <p:cNvPr id="18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6858016" y="5500702"/>
            <a:ext cx="823821" cy="823821"/>
          </a:xfrm>
          <a:prstGeom prst="rect">
            <a:avLst/>
          </a:prstGeom>
          <a:noFill/>
        </p:spPr>
      </p:pic>
      <p:pic>
        <p:nvPicPr>
          <p:cNvPr id="19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7786710" y="3259802"/>
            <a:ext cx="1214414" cy="749920"/>
          </a:xfrm>
          <a:prstGeom prst="rect">
            <a:avLst/>
          </a:prstGeom>
          <a:noFill/>
        </p:spPr>
      </p:pic>
      <p:pic>
        <p:nvPicPr>
          <p:cNvPr id="20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7715272" y="4929198"/>
            <a:ext cx="1250572" cy="837382"/>
          </a:xfrm>
          <a:prstGeom prst="rect">
            <a:avLst/>
          </a:prstGeom>
          <a:noFill/>
        </p:spPr>
      </p:pic>
      <p:pic>
        <p:nvPicPr>
          <p:cNvPr id="21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142844" y="3071810"/>
            <a:ext cx="1000132" cy="718227"/>
          </a:xfrm>
          <a:prstGeom prst="rect">
            <a:avLst/>
          </a:prstGeom>
          <a:noFill/>
        </p:spPr>
      </p:pic>
      <p:pic>
        <p:nvPicPr>
          <p:cNvPr id="22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142844" y="3857628"/>
            <a:ext cx="927213" cy="1038135"/>
          </a:xfrm>
          <a:prstGeom prst="rect">
            <a:avLst/>
          </a:prstGeom>
          <a:noFill/>
        </p:spPr>
      </p:pic>
      <p:pic>
        <p:nvPicPr>
          <p:cNvPr id="23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7786710" y="4071942"/>
            <a:ext cx="895259" cy="6714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737806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lod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_MG_7423__2lj-wor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05" y="642918"/>
            <a:ext cx="8312499" cy="557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497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рисунки\картинки\дом\игрушки\кубики\кубики.gif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00430" y="5572140"/>
            <a:ext cx="1000132" cy="876045"/>
          </a:xfrm>
          <a:prstGeom prst="rect">
            <a:avLst/>
          </a:prstGeom>
          <a:noFill/>
        </p:spPr>
      </p:pic>
      <p:pic>
        <p:nvPicPr>
          <p:cNvPr id="1028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42844" y="5000636"/>
            <a:ext cx="1126893" cy="677356"/>
          </a:xfrm>
          <a:prstGeom prst="rect">
            <a:avLst/>
          </a:prstGeom>
          <a:noFill/>
        </p:spPr>
      </p:pic>
      <p:pic>
        <p:nvPicPr>
          <p:cNvPr id="1030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6" cstate="print">
            <a:lum bright="-10000" contrast="40000"/>
          </a:blip>
          <a:stretch>
            <a:fillRect/>
          </a:stretch>
        </p:blipFill>
        <p:spPr bwMode="auto">
          <a:xfrm>
            <a:off x="2285984" y="5715016"/>
            <a:ext cx="916834" cy="616029"/>
          </a:xfrm>
          <a:prstGeom prst="rect">
            <a:avLst/>
          </a:prstGeom>
          <a:noFill/>
        </p:spPr>
      </p:pic>
      <p:pic>
        <p:nvPicPr>
          <p:cNvPr id="1036" name="Picture 12" descr="E:\рисунки\картинки\дом\игрушки\мяч\65855E0C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986457" y="5429264"/>
            <a:ext cx="1241732" cy="937786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928794" y="214290"/>
            <a:ext cx="5214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Чей это детёныш?</a:t>
            </a:r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множение 16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://www.mylovaram.com/published/publicdata/MYLOVA00DB/attachments/SC/products_pictures/%D0%B3%D0%B8%D0%B4%D1%80%D0%BE%D0%BB%D0%B0%D1%82-%D0%B1%D0%B5%D1%80%D0%B5%D0%B7%D1%8Byp_thm.gif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000364" y="2071678"/>
            <a:ext cx="2654486" cy="1546666"/>
          </a:xfrm>
          <a:prstGeom prst="rect">
            <a:avLst/>
          </a:prstGeom>
          <a:noFill/>
        </p:spPr>
      </p:pic>
      <p:pic>
        <p:nvPicPr>
          <p:cNvPr id="2" name="Picture 2" descr="D:\рисунки\картинки\животные\птицы\дом.птицы\КУРЫ\4-5-18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428860" y="1428736"/>
            <a:ext cx="4214842" cy="3128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4714876" y="5818067"/>
            <a:ext cx="785818" cy="551388"/>
          </a:xfrm>
          <a:prstGeom prst="rect">
            <a:avLst/>
          </a:prstGeom>
          <a:noFill/>
        </p:spPr>
      </p:pic>
      <p:pic>
        <p:nvPicPr>
          <p:cNvPr id="15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5786446" y="5715016"/>
            <a:ext cx="717413" cy="618102"/>
          </a:xfrm>
          <a:prstGeom prst="rect">
            <a:avLst/>
          </a:prstGeom>
          <a:noFill/>
        </p:spPr>
      </p:pic>
      <p:pic>
        <p:nvPicPr>
          <p:cNvPr id="18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6858016" y="5500702"/>
            <a:ext cx="823821" cy="823821"/>
          </a:xfrm>
          <a:prstGeom prst="rect">
            <a:avLst/>
          </a:prstGeom>
          <a:noFill/>
        </p:spPr>
      </p:pic>
      <p:pic>
        <p:nvPicPr>
          <p:cNvPr id="19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7786710" y="3259802"/>
            <a:ext cx="1214414" cy="749920"/>
          </a:xfrm>
          <a:prstGeom prst="rect">
            <a:avLst/>
          </a:prstGeom>
          <a:noFill/>
        </p:spPr>
      </p:pic>
      <p:pic>
        <p:nvPicPr>
          <p:cNvPr id="20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7715272" y="4929198"/>
            <a:ext cx="1250572" cy="837382"/>
          </a:xfrm>
          <a:prstGeom prst="rect">
            <a:avLst/>
          </a:prstGeom>
          <a:noFill/>
        </p:spPr>
      </p:pic>
      <p:pic>
        <p:nvPicPr>
          <p:cNvPr id="21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142844" y="3071810"/>
            <a:ext cx="1000132" cy="718227"/>
          </a:xfrm>
          <a:prstGeom prst="rect">
            <a:avLst/>
          </a:prstGeom>
          <a:noFill/>
        </p:spPr>
      </p:pic>
      <p:pic>
        <p:nvPicPr>
          <p:cNvPr id="22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142844" y="3857628"/>
            <a:ext cx="927213" cy="1038135"/>
          </a:xfrm>
          <a:prstGeom prst="rect">
            <a:avLst/>
          </a:prstGeom>
          <a:noFill/>
        </p:spPr>
      </p:pic>
      <p:pic>
        <p:nvPicPr>
          <p:cNvPr id="23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7786710" y="4071942"/>
            <a:ext cx="895259" cy="6714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504526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lod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рисунки\картинки\дом\игрушки\кубики\кубики.gif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00430" y="5572140"/>
            <a:ext cx="1000132" cy="876045"/>
          </a:xfrm>
          <a:prstGeom prst="rect">
            <a:avLst/>
          </a:prstGeom>
          <a:noFill/>
        </p:spPr>
      </p:pic>
      <p:pic>
        <p:nvPicPr>
          <p:cNvPr id="1028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42844" y="5000636"/>
            <a:ext cx="1126893" cy="677356"/>
          </a:xfrm>
          <a:prstGeom prst="rect">
            <a:avLst/>
          </a:prstGeom>
          <a:noFill/>
        </p:spPr>
      </p:pic>
      <p:pic>
        <p:nvPicPr>
          <p:cNvPr id="1030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6" cstate="print">
            <a:lum bright="-10000" contrast="40000"/>
          </a:blip>
          <a:stretch>
            <a:fillRect/>
          </a:stretch>
        </p:blipFill>
        <p:spPr bwMode="auto">
          <a:xfrm>
            <a:off x="2285984" y="5715016"/>
            <a:ext cx="916834" cy="616029"/>
          </a:xfrm>
          <a:prstGeom prst="rect">
            <a:avLst/>
          </a:prstGeom>
          <a:noFill/>
        </p:spPr>
      </p:pic>
      <p:pic>
        <p:nvPicPr>
          <p:cNvPr id="1036" name="Picture 12" descr="E:\рисунки\картинки\дом\игрушки\мяч\65855E0C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986457" y="5429264"/>
            <a:ext cx="1241732" cy="937786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928794" y="214290"/>
            <a:ext cx="5214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Чей это детёныш?</a:t>
            </a:r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множение 16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://www.mylovaram.com/published/publicdata/MYLOVA00DB/attachments/SC/products_pictures/%D0%B3%D0%B8%D0%B4%D1%80%D0%BE%D0%BB%D0%B0%D1%82-%D0%B1%D0%B5%D1%80%D0%B5%D0%B7%D1%8Byp_thm.gif"/>
          <p:cNvPicPr>
            <a:picLocks noChangeAspect="1" noChangeArrowheads="1"/>
          </p:cNvPicPr>
          <p:nvPr/>
        </p:nvPicPr>
        <p:blipFill>
          <a:blip r:embed="rId8" cstate="print">
            <a:lum bright="-10000" contrast="40000"/>
          </a:blip>
          <a:stretch>
            <a:fillRect/>
          </a:stretch>
        </p:blipFill>
        <p:spPr bwMode="auto">
          <a:xfrm>
            <a:off x="3125570" y="1496290"/>
            <a:ext cx="3255342" cy="2450697"/>
          </a:xfrm>
          <a:prstGeom prst="rect">
            <a:avLst/>
          </a:prstGeom>
          <a:noFill/>
        </p:spPr>
      </p:pic>
      <p:pic>
        <p:nvPicPr>
          <p:cNvPr id="2" name="Picture 2" descr="D:\рисунки\картинки\животные\птицы\дом.птицы\КУРЫ\4-5-18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571736" y="1142984"/>
            <a:ext cx="4143404" cy="3315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4714876" y="5818067"/>
            <a:ext cx="785818" cy="551388"/>
          </a:xfrm>
          <a:prstGeom prst="rect">
            <a:avLst/>
          </a:prstGeom>
          <a:noFill/>
        </p:spPr>
      </p:pic>
      <p:pic>
        <p:nvPicPr>
          <p:cNvPr id="15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5786446" y="5715016"/>
            <a:ext cx="717413" cy="618102"/>
          </a:xfrm>
          <a:prstGeom prst="rect">
            <a:avLst/>
          </a:prstGeom>
          <a:noFill/>
        </p:spPr>
      </p:pic>
      <p:pic>
        <p:nvPicPr>
          <p:cNvPr id="18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6858016" y="5500702"/>
            <a:ext cx="823821" cy="823821"/>
          </a:xfrm>
          <a:prstGeom prst="rect">
            <a:avLst/>
          </a:prstGeom>
          <a:noFill/>
        </p:spPr>
      </p:pic>
      <p:pic>
        <p:nvPicPr>
          <p:cNvPr id="19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7786710" y="3259802"/>
            <a:ext cx="1214414" cy="749920"/>
          </a:xfrm>
          <a:prstGeom prst="rect">
            <a:avLst/>
          </a:prstGeom>
          <a:noFill/>
        </p:spPr>
      </p:pic>
      <p:pic>
        <p:nvPicPr>
          <p:cNvPr id="20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7715272" y="4929198"/>
            <a:ext cx="1250572" cy="837382"/>
          </a:xfrm>
          <a:prstGeom prst="rect">
            <a:avLst/>
          </a:prstGeom>
          <a:noFill/>
        </p:spPr>
      </p:pic>
      <p:pic>
        <p:nvPicPr>
          <p:cNvPr id="21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142844" y="3071810"/>
            <a:ext cx="1000132" cy="718227"/>
          </a:xfrm>
          <a:prstGeom prst="rect">
            <a:avLst/>
          </a:prstGeom>
          <a:noFill/>
        </p:spPr>
      </p:pic>
      <p:pic>
        <p:nvPicPr>
          <p:cNvPr id="22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142844" y="3857628"/>
            <a:ext cx="927213" cy="1038135"/>
          </a:xfrm>
          <a:prstGeom prst="rect">
            <a:avLst/>
          </a:prstGeom>
          <a:noFill/>
        </p:spPr>
      </p:pic>
      <p:pic>
        <p:nvPicPr>
          <p:cNvPr id="23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7786710" y="4071942"/>
            <a:ext cx="895259" cy="6714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452454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lod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рисунки\картинки\дом\игрушки\кубики\кубики.gif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00430" y="5572140"/>
            <a:ext cx="1000132" cy="876045"/>
          </a:xfrm>
          <a:prstGeom prst="rect">
            <a:avLst/>
          </a:prstGeom>
          <a:noFill/>
        </p:spPr>
      </p:pic>
      <p:pic>
        <p:nvPicPr>
          <p:cNvPr id="1028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42844" y="5000636"/>
            <a:ext cx="1126893" cy="677356"/>
          </a:xfrm>
          <a:prstGeom prst="rect">
            <a:avLst/>
          </a:prstGeom>
          <a:noFill/>
        </p:spPr>
      </p:pic>
      <p:pic>
        <p:nvPicPr>
          <p:cNvPr id="1030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6" cstate="print">
            <a:lum bright="-10000" contrast="40000"/>
          </a:blip>
          <a:stretch>
            <a:fillRect/>
          </a:stretch>
        </p:blipFill>
        <p:spPr bwMode="auto">
          <a:xfrm>
            <a:off x="2285984" y="5715016"/>
            <a:ext cx="916834" cy="616029"/>
          </a:xfrm>
          <a:prstGeom prst="rect">
            <a:avLst/>
          </a:prstGeom>
          <a:noFill/>
        </p:spPr>
      </p:pic>
      <p:pic>
        <p:nvPicPr>
          <p:cNvPr id="1036" name="Picture 12" descr="E:\рисунки\картинки\дом\игрушки\мяч\65855E0C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986457" y="5429264"/>
            <a:ext cx="1241732" cy="937786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928794" y="214290"/>
            <a:ext cx="5214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Чей это детёныш?</a:t>
            </a:r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множение 16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://www.mylovaram.com/published/publicdata/MYLOVA00DB/attachments/SC/products_pictures/%D0%B3%D0%B8%D0%B4%D1%80%D0%BE%D0%BB%D0%B0%D1%82-%D0%B1%D0%B5%D1%80%D0%B5%D0%B7%D1%8Byp_thm.gif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285985" y="1150819"/>
            <a:ext cx="5149184" cy="3278313"/>
          </a:xfrm>
          <a:prstGeom prst="rect">
            <a:avLst/>
          </a:prstGeom>
          <a:noFill/>
        </p:spPr>
      </p:pic>
      <p:pic>
        <p:nvPicPr>
          <p:cNvPr id="2" name="Picture 2" descr="D:\рисунки\картинки\животные\птицы\дом.птицы\КУРЫ\4-5-18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071670" y="1071546"/>
            <a:ext cx="5144522" cy="385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4714876" y="5818067"/>
            <a:ext cx="785818" cy="551388"/>
          </a:xfrm>
          <a:prstGeom prst="rect">
            <a:avLst/>
          </a:prstGeom>
          <a:noFill/>
        </p:spPr>
      </p:pic>
      <p:pic>
        <p:nvPicPr>
          <p:cNvPr id="15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5786446" y="5715016"/>
            <a:ext cx="717413" cy="618102"/>
          </a:xfrm>
          <a:prstGeom prst="rect">
            <a:avLst/>
          </a:prstGeom>
          <a:noFill/>
        </p:spPr>
      </p:pic>
      <p:pic>
        <p:nvPicPr>
          <p:cNvPr id="18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6858016" y="5500702"/>
            <a:ext cx="823821" cy="823821"/>
          </a:xfrm>
          <a:prstGeom prst="rect">
            <a:avLst/>
          </a:prstGeom>
          <a:noFill/>
        </p:spPr>
      </p:pic>
      <p:pic>
        <p:nvPicPr>
          <p:cNvPr id="19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7786710" y="3259802"/>
            <a:ext cx="1214414" cy="749920"/>
          </a:xfrm>
          <a:prstGeom prst="rect">
            <a:avLst/>
          </a:prstGeom>
          <a:noFill/>
        </p:spPr>
      </p:pic>
      <p:pic>
        <p:nvPicPr>
          <p:cNvPr id="20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7715272" y="4929198"/>
            <a:ext cx="1250572" cy="837382"/>
          </a:xfrm>
          <a:prstGeom prst="rect">
            <a:avLst/>
          </a:prstGeom>
          <a:noFill/>
        </p:spPr>
      </p:pic>
      <p:pic>
        <p:nvPicPr>
          <p:cNvPr id="21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142844" y="3071810"/>
            <a:ext cx="1000132" cy="718227"/>
          </a:xfrm>
          <a:prstGeom prst="rect">
            <a:avLst/>
          </a:prstGeom>
          <a:noFill/>
        </p:spPr>
      </p:pic>
      <p:pic>
        <p:nvPicPr>
          <p:cNvPr id="22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142844" y="3857628"/>
            <a:ext cx="927213" cy="1038135"/>
          </a:xfrm>
          <a:prstGeom prst="rect">
            <a:avLst/>
          </a:prstGeom>
          <a:noFill/>
        </p:spPr>
      </p:pic>
      <p:pic>
        <p:nvPicPr>
          <p:cNvPr id="23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7786710" y="4071942"/>
            <a:ext cx="895259" cy="6714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074629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lod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рисунки\картинки\дом\игрушки\кубики\кубики.gif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00430" y="5572140"/>
            <a:ext cx="1000132" cy="876045"/>
          </a:xfrm>
          <a:prstGeom prst="rect">
            <a:avLst/>
          </a:prstGeom>
          <a:noFill/>
        </p:spPr>
      </p:pic>
      <p:pic>
        <p:nvPicPr>
          <p:cNvPr id="1028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42844" y="5000636"/>
            <a:ext cx="1126893" cy="677356"/>
          </a:xfrm>
          <a:prstGeom prst="rect">
            <a:avLst/>
          </a:prstGeom>
          <a:noFill/>
        </p:spPr>
      </p:pic>
      <p:pic>
        <p:nvPicPr>
          <p:cNvPr id="1030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6" cstate="print">
            <a:lum bright="-10000" contrast="40000"/>
          </a:blip>
          <a:stretch>
            <a:fillRect/>
          </a:stretch>
        </p:blipFill>
        <p:spPr bwMode="auto">
          <a:xfrm>
            <a:off x="2285984" y="5715016"/>
            <a:ext cx="916834" cy="616029"/>
          </a:xfrm>
          <a:prstGeom prst="rect">
            <a:avLst/>
          </a:prstGeom>
          <a:noFill/>
        </p:spPr>
      </p:pic>
      <p:pic>
        <p:nvPicPr>
          <p:cNvPr id="1036" name="Picture 12" descr="E:\рисунки\картинки\дом\игрушки\мяч\65855E0C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986457" y="5429264"/>
            <a:ext cx="1241732" cy="937786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928794" y="214290"/>
            <a:ext cx="5214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Чей это детёныш?</a:t>
            </a:r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множение 16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://www.mylovaram.com/published/publicdata/MYLOVA00DB/attachments/SC/products_pictures/%D0%B3%D0%B8%D0%B4%D1%80%D0%BE%D0%BB%D0%B0%D1%82-%D0%B1%D0%B5%D1%80%D0%B5%D0%B7%D1%8Byp_thm.gif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214678" y="2071678"/>
            <a:ext cx="3068300" cy="1957363"/>
          </a:xfrm>
          <a:prstGeom prst="rect">
            <a:avLst/>
          </a:prstGeom>
          <a:noFill/>
        </p:spPr>
      </p:pic>
      <p:pic>
        <p:nvPicPr>
          <p:cNvPr id="12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714876" y="5818067"/>
            <a:ext cx="785818" cy="551388"/>
          </a:xfrm>
          <a:prstGeom prst="rect">
            <a:avLst/>
          </a:prstGeom>
          <a:noFill/>
        </p:spPr>
      </p:pic>
      <p:pic>
        <p:nvPicPr>
          <p:cNvPr id="15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5786446" y="5715016"/>
            <a:ext cx="717413" cy="618102"/>
          </a:xfrm>
          <a:prstGeom prst="rect">
            <a:avLst/>
          </a:prstGeom>
          <a:noFill/>
        </p:spPr>
      </p:pic>
      <p:pic>
        <p:nvPicPr>
          <p:cNvPr id="18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6858016" y="5500702"/>
            <a:ext cx="823821" cy="823821"/>
          </a:xfrm>
          <a:prstGeom prst="rect">
            <a:avLst/>
          </a:prstGeom>
          <a:noFill/>
        </p:spPr>
      </p:pic>
      <p:pic>
        <p:nvPicPr>
          <p:cNvPr id="19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7786710" y="3259802"/>
            <a:ext cx="1214414" cy="749920"/>
          </a:xfrm>
          <a:prstGeom prst="rect">
            <a:avLst/>
          </a:prstGeom>
          <a:noFill/>
        </p:spPr>
      </p:pic>
      <p:pic>
        <p:nvPicPr>
          <p:cNvPr id="20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7715272" y="4929198"/>
            <a:ext cx="1250572" cy="837382"/>
          </a:xfrm>
          <a:prstGeom prst="rect">
            <a:avLst/>
          </a:prstGeom>
          <a:noFill/>
        </p:spPr>
      </p:pic>
      <p:pic>
        <p:nvPicPr>
          <p:cNvPr id="21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142844" y="3071810"/>
            <a:ext cx="1000132" cy="718227"/>
          </a:xfrm>
          <a:prstGeom prst="rect">
            <a:avLst/>
          </a:prstGeom>
          <a:noFill/>
        </p:spPr>
      </p:pic>
      <p:pic>
        <p:nvPicPr>
          <p:cNvPr id="22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142844" y="3857628"/>
            <a:ext cx="927213" cy="1038135"/>
          </a:xfrm>
          <a:prstGeom prst="rect">
            <a:avLst/>
          </a:prstGeom>
          <a:noFill/>
        </p:spPr>
      </p:pic>
      <p:pic>
        <p:nvPicPr>
          <p:cNvPr id="23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7786710" y="4071942"/>
            <a:ext cx="895259" cy="671443"/>
          </a:xfrm>
          <a:prstGeom prst="rect">
            <a:avLst/>
          </a:prstGeom>
          <a:noFill/>
        </p:spPr>
      </p:pic>
      <p:pic>
        <p:nvPicPr>
          <p:cNvPr id="24" name="Рисунок 23" descr="http://www.ukrconfiaa.org/images/2012-06-05/obyknovennyj-barsuk_5.jpg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631" y="989577"/>
            <a:ext cx="2781300" cy="3686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483242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lod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рисунки\картинки\дом\игрушки\кубики\кубики.gif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00430" y="5572140"/>
            <a:ext cx="1000132" cy="876045"/>
          </a:xfrm>
          <a:prstGeom prst="rect">
            <a:avLst/>
          </a:prstGeom>
          <a:noFill/>
        </p:spPr>
      </p:pic>
      <p:pic>
        <p:nvPicPr>
          <p:cNvPr id="1028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42844" y="5000636"/>
            <a:ext cx="1126893" cy="677356"/>
          </a:xfrm>
          <a:prstGeom prst="rect">
            <a:avLst/>
          </a:prstGeom>
          <a:noFill/>
        </p:spPr>
      </p:pic>
      <p:pic>
        <p:nvPicPr>
          <p:cNvPr id="1030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6" cstate="print">
            <a:lum bright="-10000" contrast="40000"/>
          </a:blip>
          <a:stretch>
            <a:fillRect/>
          </a:stretch>
        </p:blipFill>
        <p:spPr bwMode="auto">
          <a:xfrm>
            <a:off x="2285984" y="5715016"/>
            <a:ext cx="916834" cy="616029"/>
          </a:xfrm>
          <a:prstGeom prst="rect">
            <a:avLst/>
          </a:prstGeom>
          <a:noFill/>
        </p:spPr>
      </p:pic>
      <p:pic>
        <p:nvPicPr>
          <p:cNvPr id="1036" name="Picture 12" descr="E:\рисунки\картинки\дом\игрушки\мяч\65855E0C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986457" y="5429264"/>
            <a:ext cx="1241732" cy="937786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928794" y="214290"/>
            <a:ext cx="5214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Чей это детёныш?</a:t>
            </a:r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множение 16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://www.mylovaram.com/published/publicdata/MYLOVA00DB/attachments/SC/products_pictures/%D0%B3%D0%B8%D0%B4%D1%80%D0%BE%D0%BB%D0%B0%D1%82-%D0%B1%D0%B5%D1%80%D0%B5%D0%B7%D1%8Byp_thm.gif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151478" y="1496290"/>
            <a:ext cx="3492224" cy="2671552"/>
          </a:xfrm>
          <a:prstGeom prst="rect">
            <a:avLst/>
          </a:prstGeom>
          <a:noFill/>
        </p:spPr>
      </p:pic>
      <p:pic>
        <p:nvPicPr>
          <p:cNvPr id="12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714876" y="5818067"/>
            <a:ext cx="785818" cy="551388"/>
          </a:xfrm>
          <a:prstGeom prst="rect">
            <a:avLst/>
          </a:prstGeom>
          <a:noFill/>
        </p:spPr>
      </p:pic>
      <p:pic>
        <p:nvPicPr>
          <p:cNvPr id="15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5786446" y="5715016"/>
            <a:ext cx="717413" cy="618102"/>
          </a:xfrm>
          <a:prstGeom prst="rect">
            <a:avLst/>
          </a:prstGeom>
          <a:noFill/>
        </p:spPr>
      </p:pic>
      <p:pic>
        <p:nvPicPr>
          <p:cNvPr id="18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6858016" y="5500702"/>
            <a:ext cx="823821" cy="823821"/>
          </a:xfrm>
          <a:prstGeom prst="rect">
            <a:avLst/>
          </a:prstGeom>
          <a:noFill/>
        </p:spPr>
      </p:pic>
      <p:pic>
        <p:nvPicPr>
          <p:cNvPr id="19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7786710" y="3259802"/>
            <a:ext cx="1214414" cy="749920"/>
          </a:xfrm>
          <a:prstGeom prst="rect">
            <a:avLst/>
          </a:prstGeom>
          <a:noFill/>
        </p:spPr>
      </p:pic>
      <p:pic>
        <p:nvPicPr>
          <p:cNvPr id="20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7715272" y="4929198"/>
            <a:ext cx="1250572" cy="837382"/>
          </a:xfrm>
          <a:prstGeom prst="rect">
            <a:avLst/>
          </a:prstGeom>
          <a:noFill/>
        </p:spPr>
      </p:pic>
      <p:pic>
        <p:nvPicPr>
          <p:cNvPr id="21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142844" y="3071810"/>
            <a:ext cx="1000132" cy="718227"/>
          </a:xfrm>
          <a:prstGeom prst="rect">
            <a:avLst/>
          </a:prstGeom>
          <a:noFill/>
        </p:spPr>
      </p:pic>
      <p:pic>
        <p:nvPicPr>
          <p:cNvPr id="22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142844" y="3857628"/>
            <a:ext cx="927213" cy="1038135"/>
          </a:xfrm>
          <a:prstGeom prst="rect">
            <a:avLst/>
          </a:prstGeom>
          <a:noFill/>
        </p:spPr>
      </p:pic>
      <p:pic>
        <p:nvPicPr>
          <p:cNvPr id="23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7786710" y="4071942"/>
            <a:ext cx="895259" cy="671443"/>
          </a:xfrm>
          <a:prstGeom prst="rect">
            <a:avLst/>
          </a:prstGeom>
          <a:noFill/>
        </p:spPr>
      </p:pic>
      <p:pic>
        <p:nvPicPr>
          <p:cNvPr id="24" name="Рисунок 23" descr="http://weruletheinternet.com/wp-content/uploads/images/2012/february/motherhood/motherhood_animal_kingdom_8.jpg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36" y="1428736"/>
            <a:ext cx="4200525" cy="31502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922295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lod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рисунки\картинки\дом\игрушки\кубики\кубики.gif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00430" y="5572140"/>
            <a:ext cx="1000132" cy="876045"/>
          </a:xfrm>
          <a:prstGeom prst="rect">
            <a:avLst/>
          </a:prstGeom>
          <a:noFill/>
        </p:spPr>
      </p:pic>
      <p:pic>
        <p:nvPicPr>
          <p:cNvPr id="1028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42844" y="5000636"/>
            <a:ext cx="1126893" cy="677356"/>
          </a:xfrm>
          <a:prstGeom prst="rect">
            <a:avLst/>
          </a:prstGeom>
          <a:noFill/>
        </p:spPr>
      </p:pic>
      <p:pic>
        <p:nvPicPr>
          <p:cNvPr id="1030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6" cstate="print">
            <a:lum bright="-10000" contrast="40000"/>
          </a:blip>
          <a:stretch>
            <a:fillRect/>
          </a:stretch>
        </p:blipFill>
        <p:spPr bwMode="auto">
          <a:xfrm>
            <a:off x="2285984" y="5715016"/>
            <a:ext cx="916834" cy="616029"/>
          </a:xfrm>
          <a:prstGeom prst="rect">
            <a:avLst/>
          </a:prstGeom>
          <a:noFill/>
        </p:spPr>
      </p:pic>
      <p:pic>
        <p:nvPicPr>
          <p:cNvPr id="1036" name="Picture 12" descr="E:\рисунки\картинки\дом\игрушки\мяч\65855E0C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986457" y="5429264"/>
            <a:ext cx="1241732" cy="937786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928794" y="214290"/>
            <a:ext cx="5214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Чей это детёныш?</a:t>
            </a:r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множение 16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://www.mylovaram.com/published/publicdata/MYLOVA00DB/attachments/SC/products_pictures/%D0%B3%D0%B8%D0%B4%D1%80%D0%BE%D0%BB%D0%B0%D1%82-%D0%B1%D0%B5%D1%80%D0%B5%D0%B7%D1%8Byp_thm.gif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143372" y="2428868"/>
            <a:ext cx="1852812" cy="1451911"/>
          </a:xfrm>
          <a:prstGeom prst="rect">
            <a:avLst/>
          </a:prstGeom>
          <a:noFill/>
        </p:spPr>
      </p:pic>
      <p:pic>
        <p:nvPicPr>
          <p:cNvPr id="2" name="Picture 2" descr="D:\рисунки\картинки\животные\птицы\дом.птицы\КУРЫ\4-5-18.png"/>
          <p:cNvPicPr>
            <a:picLocks noChangeAspect="1" noChangeArrowheads="1"/>
          </p:cNvPicPr>
          <p:nvPr/>
        </p:nvPicPr>
        <p:blipFill>
          <a:blip r:embed="rId9" cstate="print"/>
          <a:srcRect l="7276" r="7227" b="43876"/>
          <a:stretch>
            <a:fillRect/>
          </a:stretch>
        </p:blipFill>
        <p:spPr bwMode="auto">
          <a:xfrm>
            <a:off x="2000232" y="1571612"/>
            <a:ext cx="4998755" cy="3046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4714876" y="5818067"/>
            <a:ext cx="785818" cy="551388"/>
          </a:xfrm>
          <a:prstGeom prst="rect">
            <a:avLst/>
          </a:prstGeom>
          <a:noFill/>
        </p:spPr>
      </p:pic>
      <p:pic>
        <p:nvPicPr>
          <p:cNvPr id="15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5786446" y="5715016"/>
            <a:ext cx="717413" cy="618102"/>
          </a:xfrm>
          <a:prstGeom prst="rect">
            <a:avLst/>
          </a:prstGeom>
          <a:noFill/>
        </p:spPr>
      </p:pic>
      <p:pic>
        <p:nvPicPr>
          <p:cNvPr id="18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6858016" y="5500702"/>
            <a:ext cx="823821" cy="823821"/>
          </a:xfrm>
          <a:prstGeom prst="rect">
            <a:avLst/>
          </a:prstGeom>
          <a:noFill/>
        </p:spPr>
      </p:pic>
      <p:pic>
        <p:nvPicPr>
          <p:cNvPr id="19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7786710" y="3259802"/>
            <a:ext cx="1214414" cy="749920"/>
          </a:xfrm>
          <a:prstGeom prst="rect">
            <a:avLst/>
          </a:prstGeom>
          <a:noFill/>
        </p:spPr>
      </p:pic>
      <p:pic>
        <p:nvPicPr>
          <p:cNvPr id="20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7715272" y="4929198"/>
            <a:ext cx="1250572" cy="837382"/>
          </a:xfrm>
          <a:prstGeom prst="rect">
            <a:avLst/>
          </a:prstGeom>
          <a:noFill/>
        </p:spPr>
      </p:pic>
      <p:pic>
        <p:nvPicPr>
          <p:cNvPr id="21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142844" y="3071810"/>
            <a:ext cx="1000132" cy="718227"/>
          </a:xfrm>
          <a:prstGeom prst="rect">
            <a:avLst/>
          </a:prstGeom>
          <a:noFill/>
        </p:spPr>
      </p:pic>
      <p:pic>
        <p:nvPicPr>
          <p:cNvPr id="22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142844" y="3857628"/>
            <a:ext cx="927213" cy="1038135"/>
          </a:xfrm>
          <a:prstGeom prst="rect">
            <a:avLst/>
          </a:prstGeom>
          <a:noFill/>
        </p:spPr>
      </p:pic>
      <p:pic>
        <p:nvPicPr>
          <p:cNvPr id="23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7786710" y="4071942"/>
            <a:ext cx="895259" cy="6714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936419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lod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рисунки\картинки\дом\игрушки\кубики\кубики.gif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500430" y="5572140"/>
            <a:ext cx="1000132" cy="876045"/>
          </a:xfrm>
          <a:prstGeom prst="rect">
            <a:avLst/>
          </a:prstGeom>
          <a:noFill/>
        </p:spPr>
      </p:pic>
      <p:pic>
        <p:nvPicPr>
          <p:cNvPr id="1028" name="Picture 4" descr="E:\рисунки\картинки\дом\игрушки\кукла\99C3222C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42844" y="5000636"/>
            <a:ext cx="1126893" cy="677356"/>
          </a:xfrm>
          <a:prstGeom prst="rect">
            <a:avLst/>
          </a:prstGeom>
          <a:noFill/>
        </p:spPr>
      </p:pic>
      <p:pic>
        <p:nvPicPr>
          <p:cNvPr id="1030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6" cstate="print">
            <a:lum bright="-10000" contrast="40000"/>
          </a:blip>
          <a:stretch>
            <a:fillRect/>
          </a:stretch>
        </p:blipFill>
        <p:spPr bwMode="auto">
          <a:xfrm>
            <a:off x="2285984" y="5715016"/>
            <a:ext cx="916834" cy="616029"/>
          </a:xfrm>
          <a:prstGeom prst="rect">
            <a:avLst/>
          </a:prstGeom>
          <a:noFill/>
        </p:spPr>
      </p:pic>
      <p:pic>
        <p:nvPicPr>
          <p:cNvPr id="1036" name="Picture 12" descr="E:\рисунки\картинки\дом\игрушки\мяч\65855E0C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986457" y="5429264"/>
            <a:ext cx="1241732" cy="937786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928794" y="214290"/>
            <a:ext cx="5214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Чей это детёныш?</a:t>
            </a:r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858148" y="6500834"/>
            <a:ext cx="642942" cy="357166"/>
          </a:xfrm>
          <a:prstGeom prst="actionButtonBackPreviou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501090" y="6500810"/>
            <a:ext cx="642910" cy="357190"/>
          </a:xfrm>
          <a:prstGeom prst="actionButtonForwardNex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множение 16">
            <a:hlinkClick r:id="" action="ppaction://hlinkshowjump?jump=endshow"/>
          </p:cNvPr>
          <p:cNvSpPr/>
          <p:nvPr/>
        </p:nvSpPr>
        <p:spPr>
          <a:xfrm>
            <a:off x="8358214" y="0"/>
            <a:ext cx="914400" cy="914400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://www.mylovaram.com/published/publicdata/MYLOVA00DB/attachments/SC/products_pictures/%D0%B3%D0%B8%D0%B4%D1%80%D0%BE%D0%BB%D0%B0%D1%82-%D0%B1%D0%B5%D1%80%D0%B5%D0%B7%D1%8Byp_thm.gif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000364" y="1052547"/>
            <a:ext cx="2956671" cy="3603012"/>
          </a:xfrm>
          <a:prstGeom prst="rect">
            <a:avLst/>
          </a:prstGeom>
          <a:noFill/>
        </p:spPr>
      </p:pic>
      <p:pic>
        <p:nvPicPr>
          <p:cNvPr id="2" name="Picture 2" descr="D:\рисунки\картинки\животные\птицы\дом.птицы\КУРЫ\4-5-18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143108" y="1071546"/>
            <a:ext cx="4857784" cy="3675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4714876" y="5818067"/>
            <a:ext cx="785818" cy="551388"/>
          </a:xfrm>
          <a:prstGeom prst="rect">
            <a:avLst/>
          </a:prstGeom>
          <a:noFill/>
        </p:spPr>
      </p:pic>
      <p:pic>
        <p:nvPicPr>
          <p:cNvPr id="15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5786446" y="5715016"/>
            <a:ext cx="717413" cy="618102"/>
          </a:xfrm>
          <a:prstGeom prst="rect">
            <a:avLst/>
          </a:prstGeom>
          <a:noFill/>
        </p:spPr>
      </p:pic>
      <p:pic>
        <p:nvPicPr>
          <p:cNvPr id="18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2" cstate="print"/>
          <a:stretch>
            <a:fillRect/>
          </a:stretch>
        </p:blipFill>
        <p:spPr bwMode="auto">
          <a:xfrm>
            <a:off x="6858016" y="5500702"/>
            <a:ext cx="823821" cy="823821"/>
          </a:xfrm>
          <a:prstGeom prst="rect">
            <a:avLst/>
          </a:prstGeom>
          <a:noFill/>
        </p:spPr>
      </p:pic>
      <p:pic>
        <p:nvPicPr>
          <p:cNvPr id="19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7786710" y="3259802"/>
            <a:ext cx="1214414" cy="749920"/>
          </a:xfrm>
          <a:prstGeom prst="rect">
            <a:avLst/>
          </a:prstGeom>
          <a:noFill/>
        </p:spPr>
      </p:pic>
      <p:pic>
        <p:nvPicPr>
          <p:cNvPr id="20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7715272" y="4929198"/>
            <a:ext cx="1250572" cy="837382"/>
          </a:xfrm>
          <a:prstGeom prst="rect">
            <a:avLst/>
          </a:prstGeom>
          <a:noFill/>
        </p:spPr>
      </p:pic>
      <p:pic>
        <p:nvPicPr>
          <p:cNvPr id="21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142844" y="3071810"/>
            <a:ext cx="1000132" cy="718227"/>
          </a:xfrm>
          <a:prstGeom prst="rect">
            <a:avLst/>
          </a:prstGeom>
          <a:noFill/>
        </p:spPr>
      </p:pic>
      <p:pic>
        <p:nvPicPr>
          <p:cNvPr id="22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6" cstate="print"/>
          <a:stretch>
            <a:fillRect/>
          </a:stretch>
        </p:blipFill>
        <p:spPr bwMode="auto">
          <a:xfrm>
            <a:off x="142844" y="3857628"/>
            <a:ext cx="927213" cy="1038135"/>
          </a:xfrm>
          <a:prstGeom prst="rect">
            <a:avLst/>
          </a:prstGeom>
          <a:noFill/>
        </p:spPr>
      </p:pic>
      <p:pic>
        <p:nvPicPr>
          <p:cNvPr id="23" name="Picture 6" descr="E:\рисунки\картинки\дом\игрушки\матрешка\F6881317.png"/>
          <p:cNvPicPr>
            <a:picLocks noChangeAspect="1" noChangeArrowheads="1"/>
          </p:cNvPicPr>
          <p:nvPr/>
        </p:nvPicPr>
        <p:blipFill>
          <a:blip r:embed="rId17" cstate="print"/>
          <a:stretch>
            <a:fillRect/>
          </a:stretch>
        </p:blipFill>
        <p:spPr bwMode="auto">
          <a:xfrm>
            <a:off x="7786710" y="4071942"/>
            <a:ext cx="895259" cy="6714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104042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lod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oprobuy_es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ohota-na-kabana-s-podhoda-zimo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714356"/>
            <a:ext cx="8152085" cy="542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9488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ни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тени</Template>
  <TotalTime>5</TotalTime>
  <Words>194</Words>
  <Application>Microsoft Office PowerPoint</Application>
  <PresentationFormat>Экран (4:3)</PresentationFormat>
  <Paragraphs>85</Paragraphs>
  <Slides>86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86</vt:i4>
      </vt:variant>
    </vt:vector>
  </HeadingPairs>
  <TitlesOfParts>
    <vt:vector size="87" baseType="lpstr">
      <vt:lpstr>тени</vt:lpstr>
      <vt:lpstr>Дикие животные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Один-много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Чья тень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Назови ласково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Дикие животные</dc:title>
  <dc:creator>Наталья Катаева</dc:creator>
  <cp:lastModifiedBy>Наталья Катаева</cp:lastModifiedBy>
  <cp:revision>1</cp:revision>
  <dcterms:created xsi:type="dcterms:W3CDTF">2022-04-03T16:38:46Z</dcterms:created>
  <dcterms:modified xsi:type="dcterms:W3CDTF">2022-04-03T16:43:55Z</dcterms:modified>
</cp:coreProperties>
</file>