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35"/>
  </p:notesMasterIdLst>
  <p:sldIdLst>
    <p:sldId id="256" r:id="rId2"/>
    <p:sldId id="285" r:id="rId3"/>
    <p:sldId id="257" r:id="rId4"/>
    <p:sldId id="314" r:id="rId5"/>
    <p:sldId id="342" r:id="rId6"/>
    <p:sldId id="372" r:id="rId7"/>
    <p:sldId id="409" r:id="rId8"/>
    <p:sldId id="344" r:id="rId9"/>
    <p:sldId id="376" r:id="rId10"/>
    <p:sldId id="381" r:id="rId11"/>
    <p:sldId id="366" r:id="rId12"/>
    <p:sldId id="410" r:id="rId13"/>
    <p:sldId id="400" r:id="rId14"/>
    <p:sldId id="362" r:id="rId15"/>
    <p:sldId id="386" r:id="rId16"/>
    <p:sldId id="383" r:id="rId17"/>
    <p:sldId id="407" r:id="rId18"/>
    <p:sldId id="411" r:id="rId19"/>
    <p:sldId id="413" r:id="rId20"/>
    <p:sldId id="412" r:id="rId21"/>
    <p:sldId id="267" r:id="rId22"/>
    <p:sldId id="393" r:id="rId23"/>
    <p:sldId id="403" r:id="rId24"/>
    <p:sldId id="268" r:id="rId25"/>
    <p:sldId id="363" r:id="rId26"/>
    <p:sldId id="326" r:id="rId27"/>
    <p:sldId id="364" r:id="rId28"/>
    <p:sldId id="387" r:id="rId29"/>
    <p:sldId id="378" r:id="rId30"/>
    <p:sldId id="365" r:id="rId31"/>
    <p:sldId id="348" r:id="rId32"/>
    <p:sldId id="395" r:id="rId33"/>
    <p:sldId id="266" r:id="rId34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FCC"/>
    <a:srgbClr val="FFFF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405" autoAdjust="0"/>
    <p:restoredTop sz="94717" autoAdjust="0"/>
  </p:normalViewPr>
  <p:slideViewPr>
    <p:cSldViewPr>
      <p:cViewPr>
        <p:scale>
          <a:sx n="75" d="100"/>
          <a:sy n="75" d="100"/>
        </p:scale>
        <p:origin x="-1200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04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E9CACB-E4E0-403D-A465-F09B911B1575}" type="datetimeFigureOut">
              <a:rPr lang="ru-RU" smtClean="0"/>
              <a:pPr/>
              <a:t>07.12.2022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5" y="4759325"/>
            <a:ext cx="5510213" cy="4510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B38FD9-C764-4BB8-9218-74248E1721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34573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38FD9-C764-4BB8-9218-74248E17211A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69293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07.12.2022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07.12.2022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07.12.2022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07.12.2022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07.12.2022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07.12.2022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07.12.2022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07.12.2022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07.12.2022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07.12.2022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07.12.2022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02948CB-3339-4F38-8DF9-58628F4E9EC6}" type="datetimeFigureOut">
              <a:rPr lang="ru-RU" smtClean="0"/>
              <a:pPr/>
              <a:t>07.12.2022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s46sar.schoolrm.ru/sveden/employees/11164/185920/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s46sar.schoolrm.ru/sveden/employees/11164/185920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nsportal.ru/shukshina-marina-nikolaevna" TargetMode="External"/><Relationship Id="rId2" Type="http://schemas.openxmlformats.org/officeDocument/2006/relationships/hyperlink" Target="https://ds46sar.schoolrm.ru/sveden/employees/11164/185920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етод2\Desktop\Рисунок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6700" cy="68707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571536" y="0"/>
            <a:ext cx="7851648" cy="10527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200" b="1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</a:br>
            <a:r>
              <a:rPr lang="ru-RU" sz="2200" b="1" cap="none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МИНИСТЕРСТВО ОБРАЗОВАНИЯ РМ</a:t>
            </a:r>
            <a:r>
              <a:rPr lang="ru-RU" sz="2000" b="1" cap="al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000" b="1" cap="al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</a:br>
            <a:r>
              <a:rPr lang="ru-RU" sz="4800" b="1" cap="none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Портфолио</a:t>
            </a:r>
            <a:r>
              <a:rPr lang="ru-RU" sz="4800" b="1" cap="al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4800" cap="al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4800" cap="al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ru-RU" sz="4800" cap="all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1142984"/>
            <a:ext cx="6433852" cy="5383500"/>
          </a:xfrm>
        </p:spPr>
        <p:txBody>
          <a:bodyPr>
            <a:normAutofit fontScale="92500" lnSpcReduction="10000"/>
          </a:bodyPr>
          <a:lstStyle/>
          <a:p>
            <a:pPr algn="ctr"/>
            <a:endParaRPr lang="ru-RU" b="1" cap="all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b="1" cap="all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cap="all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Шукшиной Марины </a:t>
            </a:r>
            <a:r>
              <a:rPr lang="ru-RU" b="1" cap="all" dirty="0" err="1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николаевны</a:t>
            </a:r>
            <a:endParaRPr lang="ru-RU" b="1" cap="all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cap="al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воспитателя мадоу</a:t>
            </a:r>
          </a:p>
          <a:p>
            <a:pPr algn="ctr"/>
            <a:r>
              <a:rPr lang="ru-RU" sz="1600" b="1" cap="al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«центр развития ребенка – детский сад № 46»</a:t>
            </a:r>
          </a:p>
          <a:p>
            <a:pPr algn="ctr"/>
            <a:endParaRPr lang="ru-RU" sz="1400" b="1" cap="all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600" b="1" cap="al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Дата рождения: 17.04.1979</a:t>
            </a: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г. </a:t>
            </a:r>
          </a:p>
          <a:p>
            <a:pPr algn="just"/>
            <a:r>
              <a:rPr lang="ru-RU" sz="1600" b="1" cap="al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Профессиональное образование: </a:t>
            </a: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Высшее,</a:t>
            </a:r>
          </a:p>
          <a:p>
            <a:pPr algn="just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ФГБОУ ВПО «Мордовский государственный педагогический институт имени М.Е. </a:t>
            </a:r>
            <a:r>
              <a:rPr lang="ru-RU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Евсевьева</a:t>
            </a: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», 2001г. </a:t>
            </a:r>
          </a:p>
          <a:p>
            <a:pPr algn="just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Квалификация по диплому: «Педагог дошкольного образования, педагог - психолог»</a:t>
            </a:r>
          </a:p>
          <a:p>
            <a:pPr algn="just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Специальность: «Педагогика и методика дошкольного образования» с дополнительной специальностью «Психология» </a:t>
            </a:r>
          </a:p>
          <a:p>
            <a:pPr algn="just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Диплом </a:t>
            </a:r>
            <a:r>
              <a:rPr lang="ru-RU" sz="1600" b="1" cap="al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ДВС № 0412740 </a:t>
            </a: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от 30.06.2001г.</a:t>
            </a:r>
            <a:endParaRPr lang="ru-RU" sz="1600" b="1" cap="all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600" b="1" cap="al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Стаж педагогической работы</a:t>
            </a: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11 лет.</a:t>
            </a:r>
          </a:p>
          <a:p>
            <a:pPr algn="just"/>
            <a:r>
              <a:rPr lang="ru-RU" sz="1600" b="1" cap="al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Общий трудовой стаж : </a:t>
            </a: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19 лет.</a:t>
            </a:r>
          </a:p>
          <a:p>
            <a:pPr algn="just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НАЛИЧИЕ КВАЛИФИКАЦИОННОЙ КАТЕГОРИИ: -</a:t>
            </a:r>
          </a:p>
          <a:p>
            <a:pPr algn="just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ДАТА ПОСЛЕДНЕЙ АТТЕСТАЦИИ:</a:t>
            </a:r>
            <a:endParaRPr lang="ru-RU" sz="14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ru-RU" sz="14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ru-RU" sz="14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s0_code92e35944-8346-4f96-9980-052457a7b998_editor_resul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2264" y="214290"/>
            <a:ext cx="2363499" cy="3286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солдатов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714356"/>
            <a:ext cx="8024716" cy="5645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ВАнькова, Шукшина_page-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428604"/>
            <a:ext cx="4214842" cy="5960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Подарки осени.jpeg"/>
          <p:cNvPicPr>
            <a:picLocks noChangeAspect="1"/>
          </p:cNvPicPr>
          <p:nvPr/>
        </p:nvPicPr>
        <p:blipFill>
          <a:blip r:embed="rId3" cstate="print"/>
          <a:srcRect l="3269" t="1190" r="5201" b="7142"/>
          <a:stretch>
            <a:fillRect/>
          </a:stretch>
        </p:blipFill>
        <p:spPr>
          <a:xfrm>
            <a:off x="4591484" y="428604"/>
            <a:ext cx="4312258" cy="5929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ухарькова Полин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84" y="142852"/>
            <a:ext cx="4551730" cy="6500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4348" y="0"/>
            <a:ext cx="80010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Наличие авторских программ, методических пособий</a:t>
            </a:r>
            <a:endParaRPr lang="ru-RU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 descr="Рецензия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8462" y="1000109"/>
            <a:ext cx="4110295" cy="5643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Титулка доп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5" y="1000108"/>
            <a:ext cx="4110593" cy="5643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Выступления на заседаниях методических советов, научно-практических конференциях, педагогических чтениях, семинарах, форумах, радиопередачах (</a:t>
            </a:r>
            <a:r>
              <a:rPr lang="ru-RU" b="1" cap="all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очно</a:t>
            </a:r>
            <a:r>
              <a:rPr lang="ru-RU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).</a:t>
            </a:r>
            <a:endParaRPr 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 descr="Выступления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00298" y="1000108"/>
            <a:ext cx="4069194" cy="5586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4348" y="142852"/>
            <a:ext cx="8001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республиканский уровень</a:t>
            </a:r>
            <a:endParaRPr lang="ru-RU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428596" y="1071547"/>
          <a:ext cx="8358248" cy="27028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1636"/>
                <a:gridCol w="2214578"/>
                <a:gridCol w="2214578"/>
                <a:gridCol w="2357456"/>
              </a:tblGrid>
              <a:tr h="96553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Место проведения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Тема выступления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Название мероприятия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25-26 апреля 2022г.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Мордовский государственный</a:t>
                      </a:r>
                    </a:p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педагогический университет имени </a:t>
                      </a:r>
                    </a:p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М.Е. </a:t>
                      </a:r>
                      <a:r>
                        <a:rPr lang="ru-RU" sz="1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Евсевьева</a:t>
                      </a: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«Сенсорное развитие детей дошкольного возраста</a:t>
                      </a:r>
                      <a:r>
                        <a:rPr lang="ru-RU" sz="1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Международная научно-практическая конференция</a:t>
                      </a:r>
                    </a:p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«58-е </a:t>
                      </a:r>
                      <a:r>
                        <a:rPr lang="ru-RU" sz="1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Евсевьевские</a:t>
                      </a: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чтения». 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Евсевьевские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428604"/>
            <a:ext cx="4357718" cy="5982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Евсевь 1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428604"/>
            <a:ext cx="4370757" cy="6000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Евсевьевские выступл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5984" y="285728"/>
            <a:ext cx="4630904" cy="6357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4348" y="142852"/>
            <a:ext cx="8001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международный уровень</a:t>
            </a:r>
            <a:endParaRPr lang="ru-RU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428596" y="1071547"/>
          <a:ext cx="8358248" cy="47145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1636"/>
                <a:gridCol w="2214578"/>
                <a:gridCol w="2214578"/>
                <a:gridCol w="2357456"/>
              </a:tblGrid>
              <a:tr h="96553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Место проведения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Тема выступления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Название мероприятия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 – 18 ноября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2022г.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Мордовский государственный</a:t>
                      </a:r>
                    </a:p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педагогический университет имени </a:t>
                      </a:r>
                    </a:p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М.Е. </a:t>
                      </a:r>
                      <a:r>
                        <a:rPr lang="ru-RU" sz="20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Евсевьева</a:t>
                      </a:r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«Сенсорное развитие детей дошкольного возраста</a:t>
                      </a:r>
                      <a:r>
                        <a:rPr lang="ru-RU" sz="2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XVI</a:t>
                      </a:r>
                      <a:r>
                        <a:rPr lang="en-US" sz="2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международная научно-практическая конференция </a:t>
                      </a:r>
                    </a:p>
                    <a:p>
                      <a:pPr algn="ctr"/>
                      <a:r>
                        <a:rPr lang="ru-RU" sz="20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Осовские</a:t>
                      </a:r>
                      <a:r>
                        <a:rPr lang="ru-RU" sz="2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педагогические чтения «Образование в современном мире: новое время – новые решения»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правка-подтверждение ОПЧ 2022-9_page-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57422" y="357166"/>
            <a:ext cx="4445340" cy="6286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16632"/>
            <a:ext cx="75724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ПРЕДСТАВЛЕНИЕ СОБСТВЕННОГО ПЕДАГОГИЧЕСКОГО ОПЫТА</a:t>
            </a:r>
            <a:endParaRPr lang="ru-RU" sz="2400" b="1" dirty="0" smtClean="0">
              <a:solidFill>
                <a:srgbClr val="C00000"/>
              </a:solidFill>
              <a:latin typeface="Arial Black" pitchFamily="34" charset="0"/>
              <a:ea typeface="微软雅黑" pitchFamily="34" charset="-12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1472" y="1643050"/>
            <a:ext cx="82153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hlinkClick r:id="rId2"/>
              </a:rPr>
              <a:t>«Сенсорное развитие детей старшего дошкольного возраста</a:t>
            </a:r>
            <a: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»</a:t>
            </a:r>
            <a:endParaRPr lang="ru-RU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Осовские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24033" y="428604"/>
            <a:ext cx="4266692" cy="5857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осовские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428604"/>
            <a:ext cx="4266692" cy="5857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928670"/>
          </a:xfrm>
        </p:spPr>
        <p:txBody>
          <a:bodyPr>
            <a:noAutofit/>
          </a:bodyPr>
          <a:lstStyle/>
          <a:p>
            <a:pPr algn="ctr"/>
            <a:r>
              <a:rPr lang="ru-RU" sz="2400" b="1" cap="none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ПРОВЕДЕНИЕ  ОТКРЫТЫХ  ЗАНЯТИЙ, МАСТЕР-КЛАССОВ, МЕРОПРИЯТИЙ</a:t>
            </a:r>
            <a:endParaRPr lang="ru-RU" sz="2400" b="1" cap="none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 descr="Откр занятия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28860" y="857232"/>
            <a:ext cx="4212070" cy="5782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85786" y="285728"/>
            <a:ext cx="8001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Республиканский уровень</a:t>
            </a:r>
            <a:endParaRPr lang="ru-RU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57158" y="1000108"/>
          <a:ext cx="8358248" cy="43488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1636"/>
                <a:gridCol w="2214578"/>
                <a:gridCol w="2214578"/>
                <a:gridCol w="2357456"/>
              </a:tblGrid>
              <a:tr h="96553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Место проведения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Тема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Название мероприятия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21.10.2022г.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ГБУ ДПО РМ «ЦНППМ «Педагог 13. </a:t>
                      </a:r>
                      <a:r>
                        <a:rPr lang="ru-RU" sz="1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ру</a:t>
                      </a: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Мастер-класс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«Использование дидактической игры «Математическая рыбалка» при формировании элементарных математических представлений у детей дошкольного возраста»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Круглый стол</a:t>
                      </a:r>
                    </a:p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«Современные технологии</a:t>
                      </a:r>
                      <a:r>
                        <a:rPr lang="ru-RU" sz="1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реализации ФГОС дошкольного образования»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Круглый стол 21.10.22.для слушателей испр_page-0001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57422" y="357166"/>
            <a:ext cx="4499478" cy="6357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8596" y="0"/>
            <a:ext cx="82868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общественно-педагогическая активность педагога: </a:t>
            </a:r>
          </a:p>
          <a:p>
            <a:pPr marL="342900" indent="-342900" algn="ctr"/>
            <a:r>
              <a:rPr lang="ru-RU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Участие в комиссиях, </a:t>
            </a:r>
          </a:p>
          <a:p>
            <a:pPr marL="342900" indent="-342900" algn="ctr"/>
            <a:r>
              <a:rPr lang="ru-RU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педагогических сообществах, в жюри конкурсов</a:t>
            </a:r>
            <a:endParaRPr 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 descr="diplom_405576 (1)_page-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3174" y="1000108"/>
            <a:ext cx="3926304" cy="5549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85786" y="0"/>
            <a:ext cx="79296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Позитивные результаты работы с воспитанниками</a:t>
            </a:r>
            <a:r>
              <a:rPr lang="ru-RU" sz="2400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</a:p>
        </p:txBody>
      </p:sp>
      <p:pic>
        <p:nvPicPr>
          <p:cNvPr id="3" name="Рисунок 2" descr="Работа с воспит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857232"/>
            <a:ext cx="4214641" cy="5786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Работа с воспит 1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16976" y="857232"/>
            <a:ext cx="4214658" cy="5786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абота с воспт 2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5984" y="214290"/>
            <a:ext cx="4578871" cy="6286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42910" y="142852"/>
            <a:ext cx="79296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Качество взаимодействия с родителями </a:t>
            </a:r>
          </a:p>
        </p:txBody>
      </p:sp>
      <p:pic>
        <p:nvPicPr>
          <p:cNvPr id="3" name="Рисунок 2" descr="Работа с родит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714356"/>
            <a:ext cx="4266691" cy="5857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Работа с родит 1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714356"/>
            <a:ext cx="4286098" cy="5884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абота с родит 2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4546" y="285728"/>
            <a:ext cx="4569260" cy="6273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Анкетирование 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357166"/>
            <a:ext cx="4214641" cy="5786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Анкет 2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357166"/>
            <a:ext cx="4214842" cy="5786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791478"/>
          </a:xfrm>
        </p:spPr>
        <p:txBody>
          <a:bodyPr>
            <a:noAutofit/>
          </a:bodyPr>
          <a:lstStyle/>
          <a:p>
            <a:pPr algn="ctr"/>
            <a:r>
              <a:rPr lang="ru-RU" sz="2400" b="1" cap="none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УЧАСТИЕ В ИННОВАЦИОННОЙ (ЭКСПЕРИМЕНТАЛЬНОЙ)  ДЕЯТЕЛЬНОСТИ</a:t>
            </a:r>
            <a:endParaRPr lang="ru-RU" sz="2400" b="1" cap="none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Справка по инновации с департ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3" y="1053116"/>
            <a:ext cx="4071966" cy="5590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выписка из приказа инновац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1071546"/>
            <a:ext cx="4069194" cy="5586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42910" y="142852"/>
            <a:ext cx="79296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Работа с детьми из социально-неблагополучных семей </a:t>
            </a:r>
          </a:p>
        </p:txBody>
      </p:sp>
      <p:pic>
        <p:nvPicPr>
          <p:cNvPr id="3" name="Рисунок 2" descr="Неблагопол 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928670"/>
            <a:ext cx="4214641" cy="5786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Неблаг 2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928670"/>
            <a:ext cx="4214658" cy="5786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142852"/>
            <a:ext cx="77153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Участие педагога в профессиональных конкурсах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1643050"/>
            <a:ext cx="86439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Интернет – 1</a:t>
            </a:r>
          </a:p>
          <a:p>
            <a:pPr algn="ctr"/>
            <a:endParaRPr lang="ru-RU" sz="2400" b="1" cap="all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муниципальный уровень – 1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iplom_405576_page-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85728"/>
            <a:ext cx="4296259" cy="6072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Победа в конкурсе ШУК.jpg"/>
          <p:cNvPicPr>
            <a:picLocks noChangeAspect="1"/>
          </p:cNvPicPr>
          <p:nvPr/>
        </p:nvPicPr>
        <p:blipFill>
          <a:blip r:embed="rId3" cstate="print"/>
          <a:srcRect l="1375" r="2805" b="2066"/>
          <a:stretch>
            <a:fillRect/>
          </a:stretch>
        </p:blipFill>
        <p:spPr>
          <a:xfrm>
            <a:off x="4643438" y="285728"/>
            <a:ext cx="4327336" cy="6072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00232" y="0"/>
            <a:ext cx="52864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/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Награды и поощрения </a:t>
            </a:r>
          </a:p>
        </p:txBody>
      </p:sp>
      <p:pic>
        <p:nvPicPr>
          <p:cNvPr id="3" name="Рисунок 2" descr="Благодарственное письмо шук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1" y="642918"/>
            <a:ext cx="4144609" cy="5857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1546883-076-079-sert.jpg"/>
          <p:cNvPicPr>
            <a:picLocks noChangeAspect="1"/>
          </p:cNvPicPr>
          <p:nvPr/>
        </p:nvPicPr>
        <p:blipFill>
          <a:blip r:embed="rId3" cstate="print"/>
          <a:srcRect l="1645" r="2930"/>
          <a:stretch>
            <a:fillRect/>
          </a:stretch>
        </p:blipFill>
        <p:spPr>
          <a:xfrm>
            <a:off x="4643438" y="642918"/>
            <a:ext cx="4143404" cy="5857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правка инновация.docx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1" y="509706"/>
            <a:ext cx="4311685" cy="5919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Справка инновац 1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30198" y="500042"/>
            <a:ext cx="4318724" cy="5929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357422" y="600076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https://ds46sar.schoolrm.ru/sveden/employees/11164/185920/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71670" y="214290"/>
            <a:ext cx="51920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Наличие публикаций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14282" y="1071546"/>
          <a:ext cx="8715436" cy="44744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15436"/>
              </a:tblGrid>
              <a:tr h="7132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уровень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10544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Официальный сайт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МАДОУ «Центр развития ребенка – детский сад № 46»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FFFF00"/>
                          </a:solidFill>
                          <a:effectLst>
                            <a:glow rad="1016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https://ds46sar.schoolrm.ru/sveden/employees/11164/185920/</a:t>
                      </a:r>
                      <a:endParaRPr lang="ru-RU" sz="2000" dirty="0">
                        <a:effectLst/>
                      </a:endParaRPr>
                    </a:p>
                  </a:txBody>
                  <a:tcPr>
                    <a:noFill/>
                  </a:tcPr>
                </a:tc>
              </a:tr>
              <a:tr h="7132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Республиканский уровень</a:t>
                      </a:r>
                    </a:p>
                    <a:p>
                      <a:pPr algn="ctr"/>
                      <a:endParaRPr lang="ru-RU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/>
                </a:tc>
              </a:tr>
              <a:tr h="67439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ГБУ ДПО РМ «ЦНППМ «Педагог 13.ру» сборник 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«Лучшие практики Республики Мордовия» </a:t>
                      </a:r>
                      <a:endParaRPr lang="ru-RU" sz="2000" u="sng" dirty="0">
                        <a:effectLst/>
                      </a:endParaRPr>
                    </a:p>
                  </a:txBody>
                  <a:tcPr/>
                </a:tc>
              </a:tr>
              <a:tr h="999754">
                <a:tc>
                  <a:txBody>
                    <a:bodyPr/>
                    <a:lstStyle/>
                    <a:p>
                      <a:pPr algn="ctr"/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Интернет</a:t>
                      </a:r>
                    </a:p>
                    <a:p>
                      <a:pPr algn="ctr"/>
                      <a:r>
                        <a:rPr lang="en-US" sz="2000" dirty="0" smtClean="0"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  <a:hlinkClick r:id="rId3"/>
                        </a:rPr>
                        <a:t>https://nsportal.ru/shukshina-marina-nikolaevna</a:t>
                      </a:r>
                      <a:endParaRPr lang="ru-RU" sz="2000" dirty="0">
                        <a:effectLst>
                          <a:glow rad="635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убликац.jpe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2285984" y="214290"/>
            <a:ext cx="4569260" cy="6273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iplom_405582-1_page-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428603"/>
            <a:ext cx="4346786" cy="6143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C:\Users\Метод2\Downloads\svidetelstvo-5412215-13402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2716" y="428604"/>
            <a:ext cx="4354874" cy="6134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93114" y="214290"/>
            <a:ext cx="8650509" cy="4832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Результаты  участия  воспитанников  в :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конкурсах;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выставках;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турнирах;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соревнованиях;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акциях;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фестивалях.</a:t>
            </a:r>
          </a:p>
          <a:p>
            <a:pPr algn="ctr">
              <a:buFontTx/>
              <a:buChar char="-"/>
            </a:pPr>
            <a:endParaRPr lang="ru-RU" sz="2800" b="1" cap="all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Интернет </a:t>
            </a:r>
            <a:r>
              <a:rPr lang="ru-RU" sz="2800" b="1" cap="all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2</a:t>
            </a:r>
            <a:endParaRPr lang="ru-RU" sz="2800" b="1" cap="all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Муниципальный уровень – 1</a:t>
            </a:r>
            <a:endParaRPr lang="ru-RU" sz="28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Республиканский  уровень – 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415858ВО1.Б.2022.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5" y="500042"/>
            <a:ext cx="4279396" cy="6047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КП-4882 (1)_page-0001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84120" y="500041"/>
            <a:ext cx="4296259" cy="6072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Другая 15">
      <a:dk1>
        <a:sysClr val="windowText" lastClr="000000"/>
      </a:dk1>
      <a:lt1>
        <a:srgbClr val="FFFFFF"/>
      </a:lt1>
      <a:dk2>
        <a:srgbClr val="4E3B30"/>
      </a:dk2>
      <a:lt2>
        <a:srgbClr val="FBEEC9"/>
      </a:lt2>
      <a:accent1>
        <a:srgbClr val="E36363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7720</TotalTime>
  <Words>414</Words>
  <Application>Microsoft Office PowerPoint</Application>
  <PresentationFormat>Экран (4:3)</PresentationFormat>
  <Paragraphs>94</Paragraphs>
  <Slides>33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Трек</vt:lpstr>
      <vt:lpstr> МИНИСТЕРСТВО ОБРАЗОВАНИЯ РМ Портфолио  </vt:lpstr>
      <vt:lpstr>Слайд 2</vt:lpstr>
      <vt:lpstr>УЧАСТИЕ В ИННОВАЦИОННОЙ (ЭКСПЕРИМЕНТАЛЬНОЙ)  ДЕЯТЕЛЬНОСТИ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ПРОВЕДЕНИЕ  ОТКРЫТЫХ  ЗАНЯТИЙ, МАСТЕР-КЛАССОВ, МЕРОПРИЯТИЙ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</dc:title>
  <dc:creator>Алексей</dc:creator>
  <cp:lastModifiedBy>Метод2</cp:lastModifiedBy>
  <cp:revision>737</cp:revision>
  <dcterms:created xsi:type="dcterms:W3CDTF">2014-01-05T07:53:48Z</dcterms:created>
  <dcterms:modified xsi:type="dcterms:W3CDTF">2022-12-07T13:23:06Z</dcterms:modified>
</cp:coreProperties>
</file>