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83" r:id="rId3"/>
    <p:sldId id="284" r:id="rId4"/>
    <p:sldId id="285" r:id="rId5"/>
    <p:sldId id="289" r:id="rId6"/>
    <p:sldId id="290" r:id="rId7"/>
    <p:sldId id="291" r:id="rId8"/>
    <p:sldId id="287" r:id="rId9"/>
    <p:sldId id="292" r:id="rId10"/>
    <p:sldId id="282" r:id="rId11"/>
    <p:sldId id="288" r:id="rId12"/>
    <p:sldId id="278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2" autoAdjust="0"/>
  </p:normalViewPr>
  <p:slideViewPr>
    <p:cSldViewPr>
      <p:cViewPr>
        <p:scale>
          <a:sx n="60" d="100"/>
          <a:sy n="60" d="100"/>
        </p:scale>
        <p:origin x="-163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132C-89D2-44DD-A79A-ABF2EDDC53D0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F979C-2CB2-4FD2-9C66-74A98089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979C-2CB2-4FD2-9C66-74A980893B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6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9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8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3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2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0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8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1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7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1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4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862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1840" y="1988840"/>
            <a:ext cx="5554960" cy="2160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Ермушева</a:t>
            </a:r>
            <a:r>
              <a:rPr lang="ru-RU" altLang="ru-RU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Сергея Анатольевича, </a:t>
            </a:r>
          </a:p>
          <a:p>
            <a:pPr marL="0" indent="0" algn="just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тренера-преподавателя 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МБУДО</a:t>
            </a:r>
            <a:r>
              <a:rPr lang="ru-RU" altLang="ru-RU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«Центр дополнительного образования для детей» </a:t>
            </a:r>
            <a:r>
              <a:rPr lang="ru-RU" altLang="ru-RU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Большеигнатовского муниципального района </a:t>
            </a:r>
            <a:r>
              <a:rPr lang="ru-RU" altLang="ru-RU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Республики Мордовия</a:t>
            </a:r>
            <a:r>
              <a:rPr lang="ru-RU" altLang="ru-RU" sz="2000" dirty="0">
                <a:solidFill>
                  <a:srgbClr val="00009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009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869160"/>
            <a:ext cx="813690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Дата рождения: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6" charset="0"/>
              </a:rPr>
              <a:t>21.11.1979 г</a:t>
            </a:r>
            <a:endParaRPr lang="ru-RU" altLang="ru-RU" sz="2000" dirty="0">
              <a:solidFill>
                <a:schemeClr val="tx1"/>
              </a:solidFill>
              <a:latin typeface="Times New Roman" pitchFamily="16" charset="0"/>
            </a:endParaRP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Профессиональное образование: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6" charset="0"/>
              </a:rPr>
              <a:t>педагог по физической культуре и спорту,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МГПИ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itchFamily="16" charset="0"/>
              </a:rPr>
              <a:t>им.М.Е.Евсевьева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 серия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6" charset="0"/>
              </a:rPr>
              <a:t>ДВС№0412769,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дата выдачи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6" charset="0"/>
              </a:rPr>
              <a:t>27.06.2001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г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Стаж педагогической работы (по специальности):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6" charset="0"/>
              </a:rPr>
              <a:t>18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лет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Общий трудовой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6" charset="0"/>
              </a:rPr>
              <a:t>стаж: 22 года</a:t>
            </a:r>
            <a:endParaRPr lang="ru-RU" altLang="ru-RU" sz="2000" dirty="0">
              <a:solidFill>
                <a:schemeClr val="tx1"/>
              </a:solidFill>
              <a:latin typeface="Times New Roman" pitchFamily="16" charset="0"/>
            </a:endParaRP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Наличие квалификационной категории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6" charset="0"/>
              </a:rPr>
              <a:t>: 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6" charset="0"/>
              </a:rPr>
              <a:t>I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квалификационная категория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Дата последней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6" charset="0"/>
              </a:rPr>
              <a:t>аттестации: 28.11.2018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6" charset="0"/>
              </a:rPr>
              <a:t>г.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>
              <a:solidFill>
                <a:schemeClr val="tx1"/>
              </a:solidFill>
              <a:latin typeface="Times New Roman" pitchFamily="16" charset="0"/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C:\Users\Сергей7\Desktop\ФОТО ПЕРЕДЕЛКА\3035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 bwMode="auto">
          <a:xfrm>
            <a:off x="683568" y="1628800"/>
            <a:ext cx="2234986" cy="276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68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ОК\Pictures\2018-10-31 на спортивной волне\на спортивной волне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-2707" r="4442" b="5182"/>
          <a:stretch/>
        </p:blipFill>
        <p:spPr bwMode="auto">
          <a:xfrm>
            <a:off x="2680138" y="1349813"/>
            <a:ext cx="3935714" cy="485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0227">
            <a:off x="3542721" y="6066246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Ермушев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1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Наличие научно-методических</a:t>
            </a:r>
          </a:p>
          <a:p>
            <a:pPr lvl="0" algn="ctr"/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материалов, публикации:</a:t>
            </a:r>
          </a:p>
        </p:txBody>
      </p:sp>
    </p:spTree>
    <p:extLst>
      <p:ext uri="{BB962C8B-B14F-4D97-AF65-F5344CB8AC3E}">
        <p14:creationId xmlns:p14="http://schemas.microsoft.com/office/powerpoint/2010/main" val="10332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884" y="188640"/>
            <a:ext cx="4230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Награды и поощрения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705876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00" y="1000124"/>
            <a:ext cx="3691329" cy="492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3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админ\Desktop\Downloads\IMG_20230906_125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74" y="476672"/>
            <a:ext cx="4173637" cy="57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1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65" y="44624"/>
            <a:ext cx="78888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обеспечения повышения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подготовленности воспитанников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945366" cy="540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7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641" y="188640"/>
            <a:ext cx="84119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Сохранность контингента воспитанников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этапах спортивной подготовки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86" y="1576062"/>
            <a:ext cx="3873028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182" y="0"/>
            <a:ext cx="8481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текущей документации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03" y="1340767"/>
            <a:ext cx="4030854" cy="551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2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мастер-классов, открытых занятий, мероприятий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715203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 r="29483"/>
          <a:stretch/>
        </p:blipFill>
        <p:spPr>
          <a:xfrm>
            <a:off x="4435187" y="1484785"/>
            <a:ext cx="4385285" cy="259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0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21524" b="8846"/>
          <a:stretch/>
        </p:blipFill>
        <p:spPr>
          <a:xfrm>
            <a:off x="107504" y="116632"/>
            <a:ext cx="6753296" cy="390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/>
          <a:stretch/>
        </p:blipFill>
        <p:spPr>
          <a:xfrm>
            <a:off x="5724128" y="2937288"/>
            <a:ext cx="3199284" cy="357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20000" r="9655" b="31105"/>
          <a:stretch/>
        </p:blipFill>
        <p:spPr>
          <a:xfrm>
            <a:off x="107504" y="3863781"/>
            <a:ext cx="5473434" cy="267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0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воспитанников в официальных соревнованиях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2680"/>
            <a:ext cx="3662594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8800"/>
            <a:ext cx="1600183" cy="239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65" y="1628801"/>
            <a:ext cx="1765300" cy="239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93096"/>
            <a:ext cx="1600183" cy="213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16" y="4319675"/>
            <a:ext cx="1580249" cy="210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3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863" y="188640"/>
            <a:ext cx="73595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Система взаимодействия с родителями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воспитанников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801350" cy="520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8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Общественно-педагогическая активность: участие в комиссиях, педагогических сообществах, жюри конкурсов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9" y="1916832"/>
            <a:ext cx="3384376" cy="463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t="24763" b="12665"/>
          <a:stretch/>
        </p:blipFill>
        <p:spPr>
          <a:xfrm>
            <a:off x="4067944" y="1926841"/>
            <a:ext cx="4631914" cy="463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8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129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ПОРТФОЛИО</vt:lpstr>
      <vt:lpstr>Презентация PowerPoint</vt:lpstr>
      <vt:lpstr>Презентация PowerPoint</vt:lpstr>
      <vt:lpstr>Презентация PowerPoint</vt:lpstr>
      <vt:lpstr>Проведение мастер-классов, открытых занятий, мероприятий </vt:lpstr>
      <vt:lpstr>Презентация PowerPoint</vt:lpstr>
      <vt:lpstr>Результаты участия воспитанников в официальных соревнованиях</vt:lpstr>
      <vt:lpstr>Презентация PowerPoint</vt:lpstr>
      <vt:lpstr>Общественно-педагогическая активность: участие в комиссиях, педагогических сообществах, жюри конкурсов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  ПОРТФОЛИО</dc:title>
  <dc:creator>Сергей7</dc:creator>
  <cp:lastModifiedBy>админ</cp:lastModifiedBy>
  <cp:revision>26</cp:revision>
  <dcterms:created xsi:type="dcterms:W3CDTF">2018-10-30T15:20:39Z</dcterms:created>
  <dcterms:modified xsi:type="dcterms:W3CDTF">2023-09-06T10:01:24Z</dcterms:modified>
</cp:coreProperties>
</file>