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6858000" cy="12192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6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251200" y="2079877"/>
            <a:ext cx="3611126" cy="8877870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948268"/>
            <a:ext cx="4616035" cy="5554135"/>
          </a:xfrm>
        </p:spPr>
        <p:txBody>
          <a:bodyPr anchor="b">
            <a:normAutofit/>
          </a:bodyPr>
          <a:lstStyle>
            <a:lvl1pPr algn="l">
              <a:defRPr sz="33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6833543"/>
            <a:ext cx="3715688" cy="3401717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94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7992534"/>
            <a:ext cx="4916150" cy="27093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00050" y="948267"/>
            <a:ext cx="6057900" cy="555413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1502" y="6833541"/>
            <a:ext cx="5460999" cy="8128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90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948267"/>
            <a:ext cx="6057900" cy="5147733"/>
          </a:xfrm>
        </p:spPr>
        <p:txBody>
          <a:bodyPr anchor="ctr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7315200"/>
            <a:ext cx="4787664" cy="33866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02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3" y="948267"/>
            <a:ext cx="5144840" cy="5147733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00101" y="6096000"/>
            <a:ext cx="4801850" cy="857956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7646347"/>
            <a:ext cx="4786771" cy="305552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1451" y="1263331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1" y="4921957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13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6096000"/>
            <a:ext cx="4786771" cy="3017600"/>
          </a:xfrm>
        </p:spPr>
        <p:txBody>
          <a:bodyPr anchor="b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9125299"/>
            <a:ext cx="4787664" cy="15765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41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3" y="948267"/>
            <a:ext cx="5144840" cy="5147733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0" y="6908800"/>
            <a:ext cx="4786771" cy="186642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8805334"/>
            <a:ext cx="4786770" cy="189653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1451" y="1263331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1" y="4921957"/>
            <a:ext cx="342989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4909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948267"/>
            <a:ext cx="5644244" cy="514773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0" y="6984061"/>
            <a:ext cx="4786771" cy="149013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8474197"/>
            <a:ext cx="4786770" cy="2227671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61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7992534"/>
            <a:ext cx="4916150" cy="2709333"/>
          </a:xfrm>
        </p:spPr>
        <p:txBody>
          <a:bodyPr>
            <a:normAutofit/>
          </a:bodyPr>
          <a:lstStyle>
            <a:lvl1pPr algn="l"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1" y="948268"/>
            <a:ext cx="4916150" cy="669808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519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24804" y="948267"/>
            <a:ext cx="1533146" cy="7857067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0" y="948267"/>
            <a:ext cx="4387509" cy="9753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8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7992534"/>
            <a:ext cx="4916150" cy="27093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1" y="948267"/>
            <a:ext cx="4916150" cy="66980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39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522132"/>
            <a:ext cx="4801851" cy="4124208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7977482"/>
            <a:ext cx="4801850" cy="272438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9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7992534"/>
            <a:ext cx="4916150" cy="270933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00051" y="948267"/>
            <a:ext cx="2962475" cy="669807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3496771" y="948267"/>
            <a:ext cx="2961179" cy="6683022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5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7992534"/>
            <a:ext cx="4916150" cy="270933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948267"/>
            <a:ext cx="2787650" cy="1083733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" y="2032001"/>
            <a:ext cx="2959100" cy="561434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1263" y="1007534"/>
            <a:ext cx="2823038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6772" y="2032000"/>
            <a:ext cx="2967529" cy="559928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7992534"/>
            <a:ext cx="4916150" cy="270933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2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4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0" y="948267"/>
            <a:ext cx="2400300" cy="2709333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948267"/>
            <a:ext cx="3329066" cy="9753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0" y="3928538"/>
            <a:ext cx="2400300" cy="371780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50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850" y="2573867"/>
            <a:ext cx="2672444" cy="2032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1500" y="1625600"/>
            <a:ext cx="2460731" cy="8534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72021" y="4876800"/>
            <a:ext cx="2673167" cy="3702756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0050" y="10972801"/>
            <a:ext cx="4358793" cy="64911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3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03006" y="6923853"/>
            <a:ext cx="1852842" cy="4726281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1" y="7992534"/>
            <a:ext cx="4916150" cy="2709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948268"/>
            <a:ext cx="4916150" cy="6698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684" y="10972806"/>
            <a:ext cx="900347" cy="64911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798FAA7-EBCC-4273-9510-69F121A4A97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0" y="10972801"/>
            <a:ext cx="4358793" cy="64911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0820" y="9917295"/>
            <a:ext cx="642680" cy="11909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DB03FE-CA22-421B-A1F5-2870C5280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73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24722" y="2958724"/>
            <a:ext cx="11174281" cy="6124735"/>
          </a:xfrm>
        </p:spPr>
      </p:pic>
    </p:spTree>
    <p:extLst>
      <p:ext uri="{BB962C8B-B14F-4D97-AF65-F5344CB8AC3E}">
        <p14:creationId xmlns:p14="http://schemas.microsoft.com/office/powerpoint/2010/main" val="2604230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5"/>
            <a:ext cx="4760785" cy="853553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0" y="2169763"/>
            <a:ext cx="5703847" cy="9422969"/>
          </a:xfrm>
        </p:spPr>
      </p:pic>
    </p:spTree>
    <p:extLst>
      <p:ext uri="{BB962C8B-B14F-4D97-AF65-F5344CB8AC3E}">
        <p14:creationId xmlns:p14="http://schemas.microsoft.com/office/powerpoint/2010/main" val="148874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6"/>
            <a:ext cx="4760785" cy="97754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6" y="2293749"/>
            <a:ext cx="5422896" cy="9082007"/>
          </a:xfrm>
        </p:spPr>
      </p:pic>
    </p:spTree>
    <p:extLst>
      <p:ext uri="{BB962C8B-B14F-4D97-AF65-F5344CB8AC3E}">
        <p14:creationId xmlns:p14="http://schemas.microsoft.com/office/powerpoint/2010/main" val="137338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6"/>
            <a:ext cx="4760785" cy="90004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Проведение, мастер-классов, открытых занятий, мероприятий (очно)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2386739"/>
            <a:ext cx="5649130" cy="9144000"/>
          </a:xfrm>
        </p:spPr>
      </p:pic>
    </p:spTree>
    <p:extLst>
      <p:ext uri="{BB962C8B-B14F-4D97-AF65-F5344CB8AC3E}">
        <p14:creationId xmlns:p14="http://schemas.microsoft.com/office/powerpoint/2010/main" val="287147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6"/>
            <a:ext cx="4760785" cy="1101526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 –практических конференциях, педагогических чтениях, семинарах, секциях, форумах, радиопередачах (очно)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2" y="2727702"/>
            <a:ext cx="5363417" cy="8741044"/>
          </a:xfrm>
        </p:spPr>
      </p:pic>
    </p:spTree>
    <p:extLst>
      <p:ext uri="{BB962C8B-B14F-4D97-AF65-F5344CB8AC3E}">
        <p14:creationId xmlns:p14="http://schemas.microsoft.com/office/powerpoint/2010/main" val="1073359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6"/>
            <a:ext cx="4760785" cy="90004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официальных соревнованиях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6" y="2402237"/>
            <a:ext cx="5691822" cy="9174997"/>
          </a:xfrm>
        </p:spPr>
      </p:pic>
    </p:spTree>
    <p:extLst>
      <p:ext uri="{BB962C8B-B14F-4D97-AF65-F5344CB8AC3E}">
        <p14:creationId xmlns:p14="http://schemas.microsoft.com/office/powerpoint/2010/main" val="3038710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5"/>
            <a:ext cx="4760785" cy="822557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с родителями воспитанников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5" y="2045776"/>
            <a:ext cx="5528639" cy="9531458"/>
          </a:xfrm>
        </p:spPr>
      </p:pic>
    </p:spTree>
    <p:extLst>
      <p:ext uri="{BB962C8B-B14F-4D97-AF65-F5344CB8AC3E}">
        <p14:creationId xmlns:p14="http://schemas.microsoft.com/office/powerpoint/2010/main" val="438331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6"/>
            <a:ext cx="4760785" cy="88455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авторских программ, методических пособий, методических рекомендаций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6" y="2541721"/>
            <a:ext cx="5712658" cy="9097505"/>
          </a:xfrm>
        </p:spPr>
      </p:pic>
    </p:spTree>
    <p:extLst>
      <p:ext uri="{BB962C8B-B14F-4D97-AF65-F5344CB8AC3E}">
        <p14:creationId xmlns:p14="http://schemas.microsoft.com/office/powerpoint/2010/main" val="3570906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6"/>
            <a:ext cx="4760785" cy="100853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0" y="2479729"/>
            <a:ext cx="5407277" cy="9066508"/>
          </a:xfrm>
        </p:spPr>
      </p:pic>
    </p:spTree>
    <p:extLst>
      <p:ext uri="{BB962C8B-B14F-4D97-AF65-F5344CB8AC3E}">
        <p14:creationId xmlns:p14="http://schemas.microsoft.com/office/powerpoint/2010/main" val="145717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6"/>
            <a:ext cx="4760785" cy="99303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2541722"/>
            <a:ext cx="5866106" cy="8942522"/>
          </a:xfrm>
        </p:spPr>
      </p:pic>
    </p:spTree>
    <p:extLst>
      <p:ext uri="{BB962C8B-B14F-4D97-AF65-F5344CB8AC3E}">
        <p14:creationId xmlns:p14="http://schemas.microsoft.com/office/powerpoint/2010/main" val="1703251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5"/>
            <a:ext cx="4760785" cy="869051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6" y="2355742"/>
            <a:ext cx="5195638" cy="8989017"/>
          </a:xfrm>
        </p:spPr>
      </p:pic>
    </p:spTree>
    <p:extLst>
      <p:ext uri="{BB962C8B-B14F-4D97-AF65-F5344CB8AC3E}">
        <p14:creationId xmlns:p14="http://schemas.microsoft.com/office/powerpoint/2010/main" val="283901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482" y="516799"/>
            <a:ext cx="5348366" cy="12619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6799"/>
            <a:ext cx="5788617" cy="11153425"/>
          </a:xfrm>
        </p:spPr>
      </p:pic>
    </p:spTree>
    <p:extLst>
      <p:ext uri="{BB962C8B-B14F-4D97-AF65-F5344CB8AC3E}">
        <p14:creationId xmlns:p14="http://schemas.microsoft.com/office/powerpoint/2010/main" val="3425145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5"/>
            <a:ext cx="4760785" cy="931045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 педагогических сообществах, в жюри конкурсов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5" y="2913681"/>
            <a:ext cx="5387377" cy="8632556"/>
          </a:xfrm>
        </p:spPr>
      </p:pic>
    </p:spTree>
    <p:extLst>
      <p:ext uri="{BB962C8B-B14F-4D97-AF65-F5344CB8AC3E}">
        <p14:creationId xmlns:p14="http://schemas.microsoft.com/office/powerpoint/2010/main" val="4041105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95947"/>
            <a:ext cx="6400798" cy="11050290"/>
          </a:xfrm>
        </p:spPr>
      </p:pic>
    </p:spTree>
    <p:extLst>
      <p:ext uri="{BB962C8B-B14F-4D97-AF65-F5344CB8AC3E}">
        <p14:creationId xmlns:p14="http://schemas.microsoft.com/office/powerpoint/2010/main" val="163281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3332136"/>
            <a:ext cx="4760785" cy="99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3437"/>
            <a:ext cx="6207071" cy="11236271"/>
          </a:xfrm>
        </p:spPr>
      </p:pic>
    </p:spTree>
    <p:extLst>
      <p:ext uri="{BB962C8B-B14F-4D97-AF65-F5344CB8AC3E}">
        <p14:creationId xmlns:p14="http://schemas.microsoft.com/office/powerpoint/2010/main" val="3744280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238718"/>
            <a:ext cx="6129578" cy="10199031"/>
          </a:xfrm>
        </p:spPr>
      </p:pic>
    </p:spTree>
    <p:extLst>
      <p:ext uri="{BB962C8B-B14F-4D97-AF65-F5344CB8AC3E}">
        <p14:creationId xmlns:p14="http://schemas.microsoft.com/office/powerpoint/2010/main" val="2247023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3735"/>
            <a:ext cx="5819614" cy="10168034"/>
          </a:xfrm>
        </p:spPr>
      </p:pic>
    </p:spTree>
    <p:extLst>
      <p:ext uri="{BB962C8B-B14F-4D97-AF65-F5344CB8AC3E}">
        <p14:creationId xmlns:p14="http://schemas.microsoft.com/office/powerpoint/2010/main" val="2615316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" y="1254217"/>
            <a:ext cx="5819614" cy="10168034"/>
          </a:xfrm>
        </p:spPr>
      </p:pic>
    </p:spTree>
    <p:extLst>
      <p:ext uri="{BB962C8B-B14F-4D97-AF65-F5344CB8AC3E}">
        <p14:creationId xmlns:p14="http://schemas.microsoft.com/office/powerpoint/2010/main" val="3761410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3735"/>
            <a:ext cx="5726624" cy="10075045"/>
          </a:xfrm>
        </p:spPr>
      </p:pic>
    </p:spTree>
    <p:extLst>
      <p:ext uri="{BB962C8B-B14F-4D97-AF65-F5344CB8AC3E}">
        <p14:creationId xmlns:p14="http://schemas.microsoft.com/office/powerpoint/2010/main" val="2236165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4" y="1083735"/>
            <a:ext cx="4760913" cy="4091586"/>
          </a:xfrm>
        </p:spPr>
      </p:pic>
    </p:spTree>
    <p:extLst>
      <p:ext uri="{BB962C8B-B14F-4D97-AF65-F5344CB8AC3E}">
        <p14:creationId xmlns:p14="http://schemas.microsoft.com/office/powerpoint/2010/main" val="2358206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198" y="526942"/>
            <a:ext cx="5571641" cy="6323311"/>
          </a:xfrm>
        </p:spPr>
      </p:pic>
    </p:spTree>
    <p:extLst>
      <p:ext uri="{BB962C8B-B14F-4D97-AF65-F5344CB8AC3E}">
        <p14:creationId xmlns:p14="http://schemas.microsoft.com/office/powerpoint/2010/main" val="81642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80868"/>
            <a:ext cx="5308169" cy="621482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3" y="681925"/>
            <a:ext cx="5315918" cy="4866468"/>
          </a:xfrm>
        </p:spPr>
      </p:pic>
    </p:spTree>
    <p:extLst>
      <p:ext uri="{BB962C8B-B14F-4D97-AF65-F5344CB8AC3E}">
        <p14:creationId xmlns:p14="http://schemas.microsoft.com/office/powerpoint/2010/main" val="306000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2" y="681926"/>
            <a:ext cx="4760785" cy="111587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инновационной (экспериментальной) деятельности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1" y="1952786"/>
            <a:ext cx="5752319" cy="9701938"/>
          </a:xfrm>
        </p:spPr>
      </p:pic>
    </p:spTree>
    <p:extLst>
      <p:ext uri="{BB962C8B-B14F-4D97-AF65-F5344CB8AC3E}">
        <p14:creationId xmlns:p14="http://schemas.microsoft.com/office/powerpoint/2010/main" val="2824550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5" y="790414"/>
            <a:ext cx="5838732" cy="9949024"/>
          </a:xfrm>
        </p:spPr>
      </p:pic>
    </p:spTree>
    <p:extLst>
      <p:ext uri="{BB962C8B-B14F-4D97-AF65-F5344CB8AC3E}">
        <p14:creationId xmlns:p14="http://schemas.microsoft.com/office/powerpoint/2010/main" val="36222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5"/>
            <a:ext cx="4760785" cy="838055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обеспечения повышения уровня подготовленности воспитанников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0" y="2231756"/>
            <a:ext cx="5528585" cy="9376475"/>
          </a:xfrm>
        </p:spPr>
      </p:pic>
    </p:spTree>
    <p:extLst>
      <p:ext uri="{BB962C8B-B14F-4D97-AF65-F5344CB8AC3E}">
        <p14:creationId xmlns:p14="http://schemas.microsoft.com/office/powerpoint/2010/main" val="3826943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5"/>
            <a:ext cx="4760785" cy="1055031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 контингента воспитанников на этапах спортивной подготовки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1" y="2510725"/>
            <a:ext cx="5506141" cy="8834034"/>
          </a:xfrm>
        </p:spPr>
      </p:pic>
    </p:spTree>
    <p:extLst>
      <p:ext uri="{BB962C8B-B14F-4D97-AF65-F5344CB8AC3E}">
        <p14:creationId xmlns:p14="http://schemas.microsoft.com/office/powerpoint/2010/main" val="156833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083735"/>
            <a:ext cx="4760785" cy="1039533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8" y="2309247"/>
            <a:ext cx="5450791" cy="9236990"/>
          </a:xfrm>
        </p:spPr>
      </p:pic>
    </p:spTree>
    <p:extLst>
      <p:ext uri="{BB962C8B-B14F-4D97-AF65-F5344CB8AC3E}">
        <p14:creationId xmlns:p14="http://schemas.microsoft.com/office/powerpoint/2010/main" val="84203282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87</TotalTime>
  <Words>115</Words>
  <Application>Microsoft Office PowerPoint</Application>
  <PresentationFormat>Широкоэкранный</PresentationFormat>
  <Paragraphs>15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 инновационной (экспериментальной) деятельности</vt:lpstr>
      <vt:lpstr>Презентация PowerPoint</vt:lpstr>
      <vt:lpstr>Степень обеспечения повышения уровня подготовленности воспитанников</vt:lpstr>
      <vt:lpstr>Сохранность контингента воспитанников на этапах спортивной подготовки</vt:lpstr>
      <vt:lpstr>Результаты анализа текущей документации</vt:lpstr>
      <vt:lpstr>Наставничество</vt:lpstr>
      <vt:lpstr>Выполнение воспитанниками требований для присвоения спортивных званий и разрядов</vt:lpstr>
      <vt:lpstr>Проведение, мастер-классов, открытых занятий, мероприятий (очно)</vt:lpstr>
      <vt:lpstr>Выступление на заседаниях методических советов, научно –практических конференциях, педагогических чтениях, семинарах, секциях, форумах, радиопередачах (очно)</vt:lpstr>
      <vt:lpstr>Результаты участия воспитанников в официальных соревнованиях</vt:lpstr>
      <vt:lpstr>Система взаимодействия с родителями воспитанников</vt:lpstr>
      <vt:lpstr>Наличие публикаций, авторских программ, методических пособий, методических рекомендаций</vt:lpstr>
      <vt:lpstr>УЧАСТИЕ ПЕДАГОГА В ПРОФЕССИОНАЛЬНЫХ КОНКУРСАХ</vt:lpstr>
      <vt:lpstr>Экспертная деятельность</vt:lpstr>
      <vt:lpstr>Награды и поощрения</vt:lpstr>
      <vt:lpstr>Общественно-педагогическая активность педагога: участие в комиссиях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Шамонина Елена Николаевна</dc:creator>
  <cp:lastModifiedBy>Шамонина Елена Николаевна</cp:lastModifiedBy>
  <cp:revision>22</cp:revision>
  <dcterms:created xsi:type="dcterms:W3CDTF">2020-09-19T06:18:43Z</dcterms:created>
  <dcterms:modified xsi:type="dcterms:W3CDTF">2020-09-20T05:30:32Z</dcterms:modified>
</cp:coreProperties>
</file>