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0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2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1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6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9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8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3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0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C8C3-596F-42CA-8BFF-B53657F8672F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CEB2-15D8-4EFB-9281-FA6AFE240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971" y="824089"/>
            <a:ext cx="506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мастерская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466" y="2528710"/>
            <a:ext cx="90385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Введение в активный словарь детей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слов эрзянского языка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ознакомления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фольклорными</a:t>
            </a:r>
          </a:p>
          <a:p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произведениями мордовского народа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1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600" y="1873955"/>
            <a:ext cx="76312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 ознакомления с фольклором мордовского народа дополняет песня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Она  пленяет детей своей красотой, воздействует на ум и сердце ребенка, формирует миропонимание, эстетические вкусы, содействует развитию фантазии, обогащает представление детей яркими природными образами, а язык детей – меткими и красочными эпитетами и оборотами, образными, красочными выражениями.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68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814" y="1986844"/>
            <a:ext cx="922637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фольклор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неиссякаемым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мудрости в воспитании детей в целом и развитии речи в частности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у детей формируется готовность к более глубокому восприятию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литературы, повышается 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отмечается увеличение диапазона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глаголов, прилагательных.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фольклорных произведений мордовского народа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по развитию речи старших дошкольников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уровня развития словаря детей.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4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044" y="2607734"/>
            <a:ext cx="99161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детей в традиционную фольклорную среду –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факторов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этнологического  воспитания, мощный инструмент обучения родному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мордовскому (эрзянскому,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мокшанскому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языку.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Мордовский фольклор знакомит ребенка с окружающим миром,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экологические знания о природе республике, учит любить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родного края,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все это делается в яркой эмоциональной форме,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доступной для детей младшего дошкольного возраста.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8190" y="1444977"/>
            <a:ext cx="849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расширение активного словаря путём ознакомления с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фольклорными произведениями мордовского народа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9689" y="1343378"/>
            <a:ext cx="6654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мы начали с формирования книжного уголка,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котором собрали мордовские народные сказки,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дразнилки, колыбельные песни.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3" y="2536623"/>
            <a:ext cx="3107846" cy="41437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465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3910" y="1365955"/>
            <a:ext cx="89257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фольклорных произведений происходит на русском языке.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чтения постепенно вводим в словарь мордовские (эрзянские) слова: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азвания персонажей: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ривезь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тейтерне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лова действия: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чиемс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саемс,лисемс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якамс-пакамс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8" y="2745904"/>
            <a:ext cx="5384800" cy="4038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2022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8712" y="1253067"/>
            <a:ext cx="7744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используем приём введения персонажа-куклы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Алдуни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предлагает ребятам заучить  наизусть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8058"/>
            <a:ext cx="3407128" cy="45428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238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756" y="598310"/>
            <a:ext cx="86583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миром природы, с повадками зверей и птиц, осуществляли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 («Ложись-ка, сыночка, / Ложись-ка, лапонька, /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головку положу высокую подушку, / Постелю тебе мягкую постельку.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Приходи, кисонька, спать, / Моего сыночку качать, / А я с тобой расплачусь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 кувшин молока. / Отец пойдет на базар, / Тебе, кисоньке, купит колокольчик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Сюда качну – бом-бом, / Туда качну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бим-бим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Природно-поэтические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колыбельных песен мордовского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нурсема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нюряфнема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доступны ребенку.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2964617"/>
            <a:ext cx="2876550" cy="38354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4724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4178" y="133398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традиционных текстах мордовских колыбельных песен поется о птицах (сороке и вороне), о животных (кошке, коровушке). Здесь важно, что излюбленные у мордовского народа образы сороки и вороны не связаны с призывами сна. Эти колыбельные несут познавательную функцию: знакомят детей с внешним обликом, повадками птиц и животных. В них также звучит и нравоучение («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Бабанть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ульнесь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тпругазо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– «Была у бабушки коровушка»,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Кзр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кзр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катоня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–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мур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кисонька»). Эту же ознакомительную функцию выполняют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потешки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прибаутки: «Сорока, сорока,/ Сорока, белобока, / Скажи, что ищешь, / О чем ты трещишь? / Что упало? Что ты уронила? – Орешки уронила,/ И все их потеряла» и др.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6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335846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нравились детям мордовские загадки, которые раскрывали сущность природных явлений, реалий (животных, растений) («Без ног, а идет,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 рта, а дует» (ветер)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«Стоит Васька у плетня,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его тронет (возьмет), / Тот руку сожжет» (крапива)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 небольшой,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себя ношу несет» (муравей)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воде живет, / Вне воды умирает» (рыба)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озере певучие девицы» (лягушки)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Белый платок на ней,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Сорок заплаток на ней» (капуста) и др.). Посредством народных мордовских загадок во время занятий, наблюдений, труда, в детских играх и развлечениях дети учились подмечать особенности живых существ, изменения растений в процессе роста и развития, повадки животных и приспособление их к среде обитания; устанавливать закономерную последовательность природных явлений в связи со сменой времен года. Например, «Один льет, другой пьет, а третья растет» (дождь, земля, трава) и др. Для детей – это уроки народной мудрости, народных представлений о природе и способов их выражения словом. Они обостряли наблюдательность, повышали интерес к окружающей природе, играли большую роль в воспитании нравственных и эстетических чувств ребенка.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089" y="1228397"/>
            <a:ext cx="980306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успехом использовали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приговорки – небольшие песенки с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различным явлениям природы (солнцу, дождю, ветру), птицам,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них сохранились следы магических заклинаний, отклики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языческих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воззрений народа, например,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речке, чтоб скорее она замерзла):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Рыбий домик водяной, кройся крышей ледяной.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Стынь, вода зеленая.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река, студеная»;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прилет птиц весной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«Жаворонки прилетайте, / Ясно солнце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Нам зима то надоела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Хлеба, соли все поела.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жаренная лапа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приход лета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«Дай бог нам хлеба. / На многие лета. / Солнышко, выйди, выйди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Получишь ложку каши! / Солнышко, выйди, выйди, / Получишь красного петушка!»;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приди, приди! / Весна теплая уйди, уйди! / Принеси нам теплый дождь!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Вырастет густая рожь!» и др.</a:t>
            </a:r>
          </a:p>
        </p:txBody>
      </p:sp>
    </p:spTree>
    <p:extLst>
      <p:ext uri="{BB962C8B-B14F-4D97-AF65-F5344CB8AC3E}">
        <p14:creationId xmlns:p14="http://schemas.microsoft.com/office/powerpoint/2010/main" val="4083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809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12</cp:revision>
  <cp:lastPrinted>2024-02-27T07:46:02Z</cp:lastPrinted>
  <dcterms:created xsi:type="dcterms:W3CDTF">2024-02-21T13:45:56Z</dcterms:created>
  <dcterms:modified xsi:type="dcterms:W3CDTF">2024-02-27T07:49:07Z</dcterms:modified>
</cp:coreProperties>
</file>