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3E22CB-D395-44B2-8A16-AEB7972F1056}" v="1" dt="2020-04-15T17:35:14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F3E22CB-D395-44B2-8A16-AEB7972F1056}"/>
    <pc:docChg chg="modSld">
      <pc:chgData name="" userId="" providerId="" clId="Web-{1F3E22CB-D395-44B2-8A16-AEB7972F1056}" dt="2020-04-15T17:35:14.378" v="0"/>
      <pc:docMkLst>
        <pc:docMk/>
      </pc:docMkLst>
      <pc:sldChg chg="addSp delSp modSp">
        <pc:chgData name="" userId="" providerId="" clId="Web-{1F3E22CB-D395-44B2-8A16-AEB7972F1056}" dt="2020-04-15T17:35:14.378" v="0"/>
        <pc:sldMkLst>
          <pc:docMk/>
          <pc:sldMk cId="3978227412" sldId="256"/>
        </pc:sldMkLst>
        <pc:spChg chg="del">
          <ac:chgData name="" userId="" providerId="" clId="Web-{1F3E22CB-D395-44B2-8A16-AEB7972F1056}" dt="2020-04-15T17:35:14.378" v="0"/>
          <ac:spMkLst>
            <pc:docMk/>
            <pc:sldMk cId="3978227412" sldId="256"/>
            <ac:spMk id="3" creationId="{00000000-0000-0000-0000-000000000000}"/>
          </ac:spMkLst>
        </pc:spChg>
        <pc:spChg chg="add mod">
          <ac:chgData name="" userId="" providerId="" clId="Web-{1F3E22CB-D395-44B2-8A16-AEB7972F1056}" dt="2020-04-15T17:35:14.378" v="0"/>
          <ac:spMkLst>
            <pc:docMk/>
            <pc:sldMk cId="3978227412" sldId="256"/>
            <ac:spMk id="6" creationId="{CEB57215-38C0-4D25-9BFF-098DFC65176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D5315-594D-42A8-8302-D7E392467B13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F4DDA-DD5E-40BE-B056-BD8407240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F4DDA-DD5E-40BE-B056-BD8407240FD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F4DDA-DD5E-40BE-B056-BD8407240FD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B0B1-B93C-4414-A1DA-68D9957FED92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6AD9-630D-415C-92D0-CE8FFA7A6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15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B0B1-B93C-4414-A1DA-68D9957FED92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6AD9-630D-415C-92D0-CE8FFA7A6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12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B0B1-B93C-4414-A1DA-68D9957FED92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6AD9-630D-415C-92D0-CE8FFA7A6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285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B0B1-B93C-4414-A1DA-68D9957FED92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6AD9-630D-415C-92D0-CE8FFA7A6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774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B0B1-B93C-4414-A1DA-68D9957FED92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6AD9-630D-415C-92D0-CE8FFA7A6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39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B0B1-B93C-4414-A1DA-68D9957FED92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6AD9-630D-415C-92D0-CE8FFA7A6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33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B0B1-B93C-4414-A1DA-68D9957FED92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6AD9-630D-415C-92D0-CE8FFA7A6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11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B0B1-B93C-4414-A1DA-68D9957FED92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6AD9-630D-415C-92D0-CE8FFA7A6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176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B0B1-B93C-4414-A1DA-68D9957FED92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6AD9-630D-415C-92D0-CE8FFA7A6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400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B0B1-B93C-4414-A1DA-68D9957FED92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6AD9-630D-415C-92D0-CE8FFA7A6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113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B0B1-B93C-4414-A1DA-68D9957FED92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6AD9-630D-415C-92D0-CE8FFA7A6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32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2B0B1-B93C-4414-A1DA-68D9957FED92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26AD9-630D-415C-92D0-CE8FFA7A6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79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udopodelki.ru/lepka-dlya-samyx-malenkix-iz-plastilina.html" TargetMode="External"/><Relationship Id="rId2" Type="http://schemas.openxmlformats.org/officeDocument/2006/relationships/hyperlink" Target="http://luntiki.ru/blog/plastik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voimi-rukamy.com/lepim_iz_plastiltna_s_detmi_poshagovo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12733" y="1659260"/>
            <a:ext cx="4083269" cy="504497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Лепим цыплёнка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396" y="1466194"/>
            <a:ext cx="6540003" cy="435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822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Нам нужно скатать еще три шарика красного цвета.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77" t="17400" r="6313" b="11077"/>
          <a:stretch/>
        </p:blipFill>
        <p:spPr>
          <a:xfrm>
            <a:off x="5504467" y="2486526"/>
            <a:ext cx="5849333" cy="351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42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Соединим их вместе. Получился гребешок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00" t="18906" r="6313" b="8016"/>
          <a:stretch/>
        </p:blipFill>
        <p:spPr>
          <a:xfrm>
            <a:off x="5903495" y="2582779"/>
            <a:ext cx="5197642" cy="322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84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Соединяем гребешок с желтым шариком.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78" t="16662" r="5206" b="9234"/>
          <a:stretch/>
        </p:blipFill>
        <p:spPr>
          <a:xfrm>
            <a:off x="5727032" y="2422358"/>
            <a:ext cx="5245768" cy="3224463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/>
          <a:srcRect l="4378" t="16662" r="5206" b="9234"/>
          <a:stretch/>
        </p:blipFill>
        <p:spPr>
          <a:xfrm>
            <a:off x="5775158" y="2406316"/>
            <a:ext cx="5245768" cy="322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561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37" y="1443789"/>
            <a:ext cx="4700337" cy="2791327"/>
          </a:xfrm>
        </p:spPr>
        <p:txBody>
          <a:bodyPr>
            <a:no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Для клювика с</a:t>
            </a:r>
            <a:r>
              <a:rPr lang="ru-RU" sz="3600" dirty="0">
                <a:effectLst/>
              </a:rPr>
              <a:t>катаем маленький шарик красного цвета.</a:t>
            </a:r>
            <a:br>
              <a:rPr lang="ru-RU" sz="3600" dirty="0">
                <a:effectLst/>
              </a:rPr>
            </a:b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>
                <a:effectLst/>
              </a:rPr>
              <a:t> Соединим его с головой, разрежем клюв стеком пополам. </a:t>
            </a:r>
            <a:br>
              <a:rPr lang="ru-RU" sz="3600" dirty="0">
                <a:effectLst/>
              </a:rPr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effectLst/>
              </a:rPr>
              <a:t>Из белого и черного пластилина сделаем ему глазки.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065" t="16719" r="5757" b="8865"/>
          <a:stretch/>
        </p:blipFill>
        <p:spPr>
          <a:xfrm>
            <a:off x="4943486" y="1387366"/>
            <a:ext cx="6817589" cy="422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58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29255"/>
            <a:ext cx="10515600" cy="4647708"/>
          </a:xfrm>
        </p:spPr>
        <p:txBody>
          <a:bodyPr/>
          <a:lstStyle/>
          <a:p>
            <a:r>
              <a:rPr lang="en-US" dirty="0">
                <a:hlinkClick r:id="rId2"/>
              </a:rPr>
              <a:t>http://masterclassy.ru/</a:t>
            </a:r>
            <a:endParaRPr lang="ru-RU" dirty="0">
              <a:hlinkClick r:id="rId2"/>
            </a:endParaRPr>
          </a:p>
          <a:p>
            <a:r>
              <a:rPr lang="en-US" dirty="0">
                <a:hlinkClick r:id="rId2"/>
              </a:rPr>
              <a:t>http://luntiki.ru/blog/plastika/</a:t>
            </a:r>
            <a:endParaRPr lang="ru-RU" dirty="0"/>
          </a:p>
          <a:p>
            <a:r>
              <a:rPr lang="en-US" dirty="0">
                <a:hlinkClick r:id="rId3"/>
              </a:rPr>
              <a:t>http://www.chudopodelki.ru/lepka-dlya-samyx-malenkix-iz-plastilina.html</a:t>
            </a:r>
            <a:endParaRPr lang="ru-RU" dirty="0"/>
          </a:p>
          <a:p>
            <a:r>
              <a:rPr lang="en-US" dirty="0">
                <a:hlinkClick r:id="rId4"/>
              </a:rPr>
              <a:t>http://www.svoimi-rukamy.com/lepim_iz_plastiltna_s_detmi_poshagovo.html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685" y="0"/>
            <a:ext cx="10712115" cy="6858000"/>
          </a:xfrm>
        </p:spPr>
      </p:pic>
    </p:spTree>
    <p:extLst>
      <p:ext uri="{BB962C8B-B14F-4D97-AF65-F5344CB8AC3E}">
        <p14:creationId xmlns:p14="http://schemas.microsoft.com/office/powerpoint/2010/main" xmlns="" val="121579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Из пластилина желтого цвета скатаем шарик небольшого размера. Это – туловище цыпленка.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1642" y="1802697"/>
            <a:ext cx="6971255" cy="4638208"/>
          </a:xfrm>
        </p:spPr>
      </p:pic>
    </p:spTree>
    <p:extLst>
      <p:ext uri="{BB962C8B-B14F-4D97-AF65-F5344CB8AC3E}">
        <p14:creationId xmlns:p14="http://schemas.microsoft.com/office/powerpoint/2010/main" xmlns="" val="34064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Затем скатаем красные шарики, но размером поменьше.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7432" y="2221288"/>
            <a:ext cx="6236368" cy="3995028"/>
          </a:xfrm>
        </p:spPr>
      </p:pic>
    </p:spTree>
    <p:extLst>
      <p:ext uri="{BB962C8B-B14F-4D97-AF65-F5344CB8AC3E}">
        <p14:creationId xmlns:p14="http://schemas.microsoft.com/office/powerpoint/2010/main" xmlns="" val="21993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Из красных шариков делаем палочки.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06" t="18507" r="8524" b="12921"/>
          <a:stretch/>
        </p:blipFill>
        <p:spPr>
          <a:xfrm>
            <a:off x="6545178" y="3144253"/>
            <a:ext cx="5005137" cy="298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84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У нас получилось три длинные палочки. Две палочки нужно согнуть пополам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013" t="18875" r="3548" b="16608"/>
          <a:stretch/>
        </p:blipFill>
        <p:spPr>
          <a:xfrm>
            <a:off x="6396789" y="3144253"/>
            <a:ext cx="4957011" cy="280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54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А одну палочку мы разделим на две части.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60" t="21088" r="6589" b="9971"/>
          <a:stretch/>
        </p:blipFill>
        <p:spPr>
          <a:xfrm>
            <a:off x="6268453" y="3112168"/>
            <a:ext cx="5085347" cy="299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57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Лепим лапки цыпленка.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54" t="17769" r="5206" b="11078"/>
          <a:stretch/>
        </p:blipFill>
        <p:spPr>
          <a:xfrm>
            <a:off x="5694948" y="2662989"/>
            <a:ext cx="5229726" cy="309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14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Соединяем лапки с туловищем.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61" t="19243" r="7087" b="10709"/>
          <a:stretch/>
        </p:blipFill>
        <p:spPr>
          <a:xfrm>
            <a:off x="4042610" y="1618364"/>
            <a:ext cx="7666523" cy="45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50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</TotalTime>
  <Words>99</Words>
  <Application>Microsoft Office PowerPoint</Application>
  <PresentationFormat>Произвольный</PresentationFormat>
  <Paragraphs>19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Лепим цыплёнка</vt:lpstr>
      <vt:lpstr>Слайд 2</vt:lpstr>
      <vt:lpstr>Из пластилина желтого цвета скатаем шарик небольшого размера. Это – туловище цыпленка.</vt:lpstr>
      <vt:lpstr>Затем скатаем красные шарики, но размером поменьше.</vt:lpstr>
      <vt:lpstr>Из красных шариков делаем палочки.</vt:lpstr>
      <vt:lpstr>У нас получилось три длинные палочки. Две палочки нужно согнуть пополам</vt:lpstr>
      <vt:lpstr>А одну палочку мы разделим на две части.</vt:lpstr>
      <vt:lpstr>Лепим лапки цыпленка.</vt:lpstr>
      <vt:lpstr>Соединяем лапки с туловищем.</vt:lpstr>
      <vt:lpstr>Нам нужно скатать еще три шарика красного цвета.</vt:lpstr>
      <vt:lpstr>Соединим их вместе. Получился гребешок</vt:lpstr>
      <vt:lpstr>Соединяем гребешок с желтым шариком.</vt:lpstr>
      <vt:lpstr>  Для клювика скатаем маленький шарик красного цвета.   Соединим его с головой, разрежем клюв стеком пополам.   Из белого и черного пластилина сделаем ему глазки.</vt:lpstr>
      <vt:lpstr>Источники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к-202</dc:creator>
  <cp:lastModifiedBy>Метод2</cp:lastModifiedBy>
  <cp:revision>11</cp:revision>
  <dcterms:created xsi:type="dcterms:W3CDTF">2015-10-15T12:46:03Z</dcterms:created>
  <dcterms:modified xsi:type="dcterms:W3CDTF">2020-04-16T09:17:48Z</dcterms:modified>
</cp:coreProperties>
</file>