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92" r:id="rId8"/>
    <p:sldId id="291" r:id="rId9"/>
    <p:sldId id="263" r:id="rId10"/>
    <p:sldId id="264" r:id="rId11"/>
    <p:sldId id="261" r:id="rId12"/>
    <p:sldId id="265" r:id="rId13"/>
    <p:sldId id="305" r:id="rId14"/>
    <p:sldId id="306" r:id="rId15"/>
    <p:sldId id="267" r:id="rId16"/>
    <p:sldId id="266" r:id="rId17"/>
    <p:sldId id="293" r:id="rId18"/>
    <p:sldId id="268" r:id="rId19"/>
    <p:sldId id="269" r:id="rId20"/>
    <p:sldId id="295" r:id="rId21"/>
    <p:sldId id="270" r:id="rId22"/>
    <p:sldId id="290" r:id="rId23"/>
    <p:sldId id="274" r:id="rId24"/>
    <p:sldId id="271" r:id="rId25"/>
    <p:sldId id="294" r:id="rId26"/>
    <p:sldId id="309" r:id="rId27"/>
    <p:sldId id="275" r:id="rId28"/>
    <p:sldId id="307" r:id="rId29"/>
    <p:sldId id="300" r:id="rId30"/>
    <p:sldId id="299" r:id="rId31"/>
    <p:sldId id="276" r:id="rId32"/>
    <p:sldId id="277" r:id="rId33"/>
    <p:sldId id="278" r:id="rId34"/>
    <p:sldId id="279" r:id="rId35"/>
    <p:sldId id="308" r:id="rId36"/>
    <p:sldId id="281" r:id="rId37"/>
    <p:sldId id="282" r:id="rId38"/>
    <p:sldId id="289" r:id="rId39"/>
    <p:sldId id="283" r:id="rId40"/>
    <p:sldId id="284" r:id="rId41"/>
    <p:sldId id="285" r:id="rId42"/>
    <p:sldId id="304" r:id="rId43"/>
    <p:sldId id="286" r:id="rId44"/>
    <p:sldId id="287" r:id="rId45"/>
    <p:sldId id="302" r:id="rId46"/>
    <p:sldId id="288" r:id="rId47"/>
    <p:sldId id="303" r:id="rId48"/>
    <p:sldId id="31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802" y="-4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1222/65011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1" y="0"/>
            <a:ext cx="10314691" cy="6957392"/>
          </a:xfrm>
          <a:prstGeom prst="rect">
            <a:avLst/>
          </a:prstGeom>
        </p:spPr>
      </p:pic>
      <p:pic>
        <p:nvPicPr>
          <p:cNvPr id="1029" name="Picture 5" descr="G:\02-15 РАБОТА С ПЕДАГОГИЧЕСКИМИ КАДРАМИ\фото на сайт\ФОТО\2023-01-18_09-22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14293" r="7750"/>
          <a:stretch/>
        </p:blipFill>
        <p:spPr bwMode="auto">
          <a:xfrm>
            <a:off x="307975" y="2204864"/>
            <a:ext cx="3215647" cy="43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2775" y="160337"/>
            <a:ext cx="78476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lvl="0" algn="ctr"/>
            <a:r>
              <a:rPr lang="ru-RU" sz="2800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lvl="0" algn="ctr"/>
            <a:r>
              <a:rPr lang="ru-RU" b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Варламовой Ольги Сергеевны</a:t>
            </a:r>
            <a:endParaRPr lang="ru-RU" b="1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endParaRPr lang="ru-RU" b="1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г. о. Саранск</a:t>
            </a:r>
            <a:endParaRPr lang="ru-RU" sz="1600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4927" y="2227535"/>
            <a:ext cx="494160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 smtClean="0">
                <a:solidFill>
                  <a:srgbClr val="114F23"/>
                </a:solidFill>
                <a:latin typeface="Times New Roman" panose="02020603050405020304" pitchFamily="18" charset="0"/>
              </a:rPr>
              <a:t>Дата </a:t>
            </a:r>
            <a:r>
              <a:rPr lang="ru-RU" sz="1500" b="1" dirty="0">
                <a:solidFill>
                  <a:srgbClr val="114F23"/>
                </a:solidFill>
                <a:latin typeface="Times New Roman" panose="02020603050405020304" pitchFamily="18" charset="0"/>
              </a:rPr>
              <a:t>рождения: </a:t>
            </a:r>
            <a:r>
              <a:rPr lang="ru-RU" sz="1500" dirty="0" smtClean="0">
                <a:solidFill>
                  <a:srgbClr val="114F23"/>
                </a:solidFill>
                <a:latin typeface="Times New Roman" panose="02020603050405020304" pitchFamily="18" charset="0"/>
              </a:rPr>
              <a:t>22</a:t>
            </a:r>
            <a:r>
              <a:rPr lang="ru-RU" sz="1500" i="1" dirty="0" smtClean="0">
                <a:solidFill>
                  <a:srgbClr val="114F23"/>
                </a:solidFill>
                <a:latin typeface="Times New Roman" panose="02020603050405020304" pitchFamily="18" charset="0"/>
              </a:rPr>
              <a:t>.09.1984 год</a:t>
            </a:r>
            <a:endParaRPr lang="ru-RU" sz="1500" i="1" dirty="0">
              <a:solidFill>
                <a:srgbClr val="114F23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500" b="1" dirty="0">
                <a:solidFill>
                  <a:srgbClr val="114F23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sz="1500" i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ФГБОУВО  «Мордовский государственный педагогический институт им. М.Е. Евсевьева» г. Саранск</a:t>
            </a:r>
            <a:endParaRPr lang="ru-RU" sz="1500" b="1" i="1" dirty="0" smtClean="0">
              <a:solidFill>
                <a:srgbClr val="114F23"/>
              </a:solidFill>
              <a:latin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подготовки: </a:t>
            </a:r>
            <a:r>
              <a:rPr lang="ru-RU" sz="1600" dirty="0" smtClean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600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</a:t>
            </a: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600" dirty="0" smtClean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101305 540679699</a:t>
            </a:r>
            <a:endParaRPr lang="ru-RU" sz="1600" dirty="0">
              <a:solidFill>
                <a:srgbClr val="114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номер: </a:t>
            </a:r>
            <a:r>
              <a:rPr lang="ru-RU" sz="1600" dirty="0" smtClean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2502</a:t>
            </a:r>
            <a:endParaRPr lang="ru-RU" sz="1600" dirty="0">
              <a:solidFill>
                <a:srgbClr val="114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600" dirty="0" smtClean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февраля 2018 </a:t>
            </a:r>
            <a:r>
              <a:rPr lang="ru-RU" sz="1600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Стаж педагогической работы: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 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года</a:t>
            </a: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Стаж работы по специальности: </a:t>
            </a:r>
            <a:r>
              <a:rPr lang="ru-RU" sz="1600" dirty="0" smtClean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 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года</a:t>
            </a: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данном учреждении: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 год</a:t>
            </a:r>
            <a:endParaRPr lang="ru-RU" sz="1600" dirty="0">
              <a:solidFill>
                <a:srgbClr val="114F23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Общий трудовой стаж: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18 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лет</a:t>
            </a:r>
          </a:p>
          <a:p>
            <a:pPr lvl="0"/>
            <a:r>
              <a:rPr lang="ru-RU" sz="1600" b="1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Занимаемая должность:</a:t>
            </a:r>
            <a:r>
              <a:rPr lang="ru-RU" sz="1600" dirty="0">
                <a:solidFill>
                  <a:srgbClr val="114F23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40071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vospital\Downloads\2024-01-23_09-42-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03" y="319413"/>
            <a:ext cx="4348903" cy="61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vospital\Desktop\Сканер\Изображение (9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4154"/>
            <a:ext cx="449052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 descr="G:\ВЫПИСКИ ИЗ ПРИКАЗОВ УЧ ГОД\2023-2024 уч год\выписка из приказа творческой группы\Изображени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" y="343694"/>
            <a:ext cx="4463121" cy="61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ВЫПИСКИ ИЗ ПРИКАЗОВ УЧ ГОД\2023-2024 уч год\выписка из приказа творческой группы\варлам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37" y="289159"/>
            <a:ext cx="4539859" cy="62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2775" y="160337"/>
            <a:ext cx="823284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ru-RU" altLang="ru-RU" b="1" u="sng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02-14 ДОКУМЕНТЫ ПО АТТЕСТАЦИИ ПЕД РАБОТНИКОВ\Аттестация Варламова\МОИ СПРАВКИ\скан\публикации\Изображение (9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0" y="551166"/>
            <a:ext cx="4242565" cy="58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02-14 ДОКУМЕНТЫ ПО АТТЕСТАЦИИ ПЕД РАБОТНИКОВ\Аттестация Варламова\МОИ СПРАВКИ\скан\публикации\Изображение (9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45" y="516349"/>
            <a:ext cx="4267924" cy="5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11000"/>
            <a:ext cx="10314691" cy="69573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2775" y="160337"/>
            <a:ext cx="823284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alt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, прошедшие экспертизу на сайтах, порталах сети Интернет</a:t>
            </a:r>
            <a:r>
              <a:rPr lang="ru-RU" altLang="ru-RU" b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b="1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vospital\Downloads\2024-02-14_09-34-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67514"/>
            <a:ext cx="4116959" cy="586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ospital\Downloads\2024-02-14_09-36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99" y="867515"/>
            <a:ext cx="4110456" cy="58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11000"/>
            <a:ext cx="10314691" cy="6957392"/>
          </a:xfrm>
          <a:prstGeom prst="rect">
            <a:avLst/>
          </a:prstGeom>
        </p:spPr>
      </p:pic>
      <p:pic>
        <p:nvPicPr>
          <p:cNvPr id="2050" name="Picture 2" descr="C:\Users\vospital\Downloads\2024-02-14_09-55-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6424"/>
            <a:ext cx="4193578" cy="59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ospital\Downloads\2024-02-14_09-56-3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53" y="328134"/>
            <a:ext cx="4203425" cy="59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1" y="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4CEFFD7-8E39-4028-B043-40BFA929615E}"/>
              </a:ext>
            </a:extLst>
          </p:cNvPr>
          <p:cNvSpPr txBox="1"/>
          <p:nvPr/>
        </p:nvSpPr>
        <p:spPr>
          <a:xfrm>
            <a:off x="3043319" y="128072"/>
            <a:ext cx="297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16427" r="30961" b="5997"/>
          <a:stretch/>
        </p:blipFill>
        <p:spPr bwMode="auto">
          <a:xfrm>
            <a:off x="155575" y="516705"/>
            <a:ext cx="3057945" cy="432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vospital\Desktop\пед опыт варламова\Рисунок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520" y="1372609"/>
            <a:ext cx="303643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vospital\Desktop\пед опыт варламова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50" y="2276872"/>
            <a:ext cx="2931854" cy="40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86" y="312738"/>
            <a:ext cx="2792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677793"/>
            <a:ext cx="2718399" cy="3888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1" y="2432081"/>
            <a:ext cx="3155905" cy="42967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74" y="1373415"/>
            <a:ext cx="3040017" cy="42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8355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" y="567552"/>
            <a:ext cx="3045460" cy="4328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42" y="1268760"/>
            <a:ext cx="3073233" cy="4267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2794782"/>
            <a:ext cx="2895390" cy="41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96"/>
            <a:ext cx="10314691" cy="6957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1BCFA8-12E4-4341-8EF4-7E8D2A998DC1}"/>
              </a:ext>
            </a:extLst>
          </p:cNvPr>
          <p:cNvSpPr txBox="1"/>
          <p:nvPr/>
        </p:nvSpPr>
        <p:spPr>
          <a:xfrm>
            <a:off x="2987824" y="128072"/>
            <a:ext cx="284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1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52711"/>
            <a:ext cx="4271647" cy="60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110F809-30BF-495D-B30F-FBE467750092}"/>
              </a:ext>
            </a:extLst>
          </p:cNvPr>
          <p:cNvSpPr/>
          <p:nvPr/>
        </p:nvSpPr>
        <p:spPr>
          <a:xfrm>
            <a:off x="103726" y="208091"/>
            <a:ext cx="894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15362" name="Picture 2" descr="G:\02-14 ДОКУМЕНТЫ ПО АТТЕСТАЦИИ ПЕД РАБОТНИКОВ\Аттестация Варламова\МОИ СПРАВКИ\скан\Изображение (84) табл воспи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3" y="834586"/>
            <a:ext cx="4358226" cy="59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02-14 ДОКУМЕНТЫ ПО АТТЕСТАЦИИ ПЕД РАБОТНИКОВ\Аттестация Варламова\МОИ СПРАВКИ\скан\Изображение (85)таблица восп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73" y="870272"/>
            <a:ext cx="4344530" cy="596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3568" y="2378745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14F23"/>
                </a:solidFill>
                <a:latin typeface="Times New Roman"/>
                <a:ea typeface="Times New Roman"/>
              </a:rPr>
              <a:t>Тема: «Формирование </a:t>
            </a:r>
            <a:r>
              <a:rPr lang="ru-RU" sz="2800" b="1" dirty="0">
                <a:solidFill>
                  <a:srgbClr val="114F23"/>
                </a:solidFill>
                <a:latin typeface="Times New Roman"/>
                <a:ea typeface="Times New Roman"/>
              </a:rPr>
              <a:t>основ безопасности жизнедеятельности у детей дошкольного возраста». </a:t>
            </a:r>
            <a:endParaRPr lang="ru-RU" sz="2800" b="1" dirty="0">
              <a:solidFill>
                <a:srgbClr val="114F23"/>
              </a:solidFill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8FEF40-FFAF-42D0-9C47-AF6B2A4086C9}"/>
              </a:ext>
            </a:extLst>
          </p:cNvPr>
          <p:cNvSpPr txBox="1"/>
          <p:nvPr/>
        </p:nvSpPr>
        <p:spPr>
          <a:xfrm>
            <a:off x="827584" y="180701"/>
            <a:ext cx="77510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lang="ru-RU" altLang="ru-RU" sz="2000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</a:p>
          <a:p>
            <a:pPr algn="ctr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45987" y="90872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 smtClean="0">
                <a:solidFill>
                  <a:srgbClr val="0000FF"/>
                </a:solidFill>
                <a:latin typeface="Times New Roman" pitchFamily="18" charset="0"/>
                <a:ea typeface="Calibri"/>
                <a:cs typeface="Times New Roman" pitchFamily="18" charset="0"/>
                <a:hlinkClick r:id="rId3"/>
              </a:rPr>
              <a:t>https://ds86sar.schoolrm.ru/sveden/employees/11222/650114/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G:\02-14 ДОКУМЕНТЫ ПО АТТЕСТАЦИИ ПЕД РАБОТНИКОВ\Аттестация Варламова\пед опыт варламова\конкурсы детей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15043"/>
            <a:ext cx="830982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938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3" descr="C:\Users\vospital\Downloads\2024-01-23_11-01-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2" y="502947"/>
            <a:ext cx="4059181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/>
          <a:stretch/>
        </p:blipFill>
        <p:spPr>
          <a:xfrm>
            <a:off x="4524128" y="502947"/>
            <a:ext cx="429634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2738"/>
            <a:ext cx="423068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02-14 ДОКУМЕНТЫ ПО АТТЕСТАЦИИ ПЕД РАБОТНИКОВ\Аттестация Варламова\пед опыт варламова\Инне Михайловне\дипломы\Заповед Морд ВЕНОК Кузнецов Ники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17" y="312738"/>
            <a:ext cx="426092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7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56" y="342961"/>
            <a:ext cx="425971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G:\02-14 ДОКУМЕНТЫ ПО АТТЕСТАЦИИ ПЕД РАБОТНИКОВ\Аттестация Варламова\пед опыт варламова\Инне Михайловне\дипломы\_wp_sert_sert_202211_25f10d22c3f28fdec7405ddcb2822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5" y="342961"/>
            <a:ext cx="4281805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pic>
        <p:nvPicPr>
          <p:cNvPr id="8194" name="Picture 2" descr="C:\Users\vospital\Desktop\Сканер\Изображение (6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" y="160339"/>
            <a:ext cx="5080918" cy="370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vospital\Desktop\пед опыт варламова\Инне Михайловне\дипломы\4530957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74400"/>
            <a:ext cx="4805040" cy="33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vospital\Downloads\2024-02-14_09-04-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7" y="341136"/>
            <a:ext cx="4176458" cy="589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02-14 ДОКУМЕНТЫ ПО АТТЕСТАЦИИ ПЕД РАБОТНИКОВ\Аттестация Варламова\МОИ СПРАВКИ\скан\Изображение (9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24" y="341136"/>
            <a:ext cx="4294507" cy="589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36512" y="-26557"/>
            <a:ext cx="10314691" cy="695739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48" y="312738"/>
            <a:ext cx="4469018" cy="62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3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7937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A94CA2B-C81F-45FC-BE50-E56DD64C30F4}"/>
              </a:ext>
            </a:extLst>
          </p:cNvPr>
          <p:cNvSpPr/>
          <p:nvPr/>
        </p:nvSpPr>
        <p:spPr>
          <a:xfrm>
            <a:off x="899592" y="24679"/>
            <a:ext cx="73077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b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02-14 ДОКУМЕНТЫ ПО АТТЕСТАЦИИ ПЕД РАБОТНИКОВ\Аттестация Варламова\МОИ СПРАВКИ\скан\выступления\Изображение (9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7" y="1052736"/>
            <a:ext cx="4077254" cy="55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02-14 ДОКУМЕНТЫ ПО АТТЕСТАЦИИ ПЕД РАБОТНИКОВ\Аттестация Варламова\МОИ СПРАВКИ\скан\выступления\Изображение (9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92" y="1052736"/>
            <a:ext cx="4077254" cy="55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17140" y="-53355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G:\02-14 ДОКУМЕНТЫ ПО АТТЕСТАЦИИ ПЕД РАБОТНИКОВ\Аттестация Варламова\МОИ СПРАВКИ\скан\выписки\Изображение (9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3" y="291654"/>
            <a:ext cx="4435023" cy="608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02-14 ДОКУМЕНТЫ ПО АТТЕСТАЦИИ ПЕД РАБОТНИКОВ\Аттестация Варламова\МОИ СПРАВКИ\скан\выписки\Изображение (9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855"/>
            <a:ext cx="4418853" cy="606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5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9326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0" y="332086"/>
            <a:ext cx="4335281" cy="6193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33" y="289060"/>
            <a:ext cx="4444156" cy="62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11356" y="312738"/>
            <a:ext cx="3521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</a:p>
        </p:txBody>
      </p:sp>
      <p:pic>
        <p:nvPicPr>
          <p:cNvPr id="1026" name="Picture 2" descr="G:\02-14 ДОКУМЕНТЫ ПО АТТЕСТАЦИИ ПЕД РАБОТНИКОВ\Аттестация Варламова\МОИ СПРАВКИ\скан\представление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334" r="4370"/>
          <a:stretch/>
        </p:blipFill>
        <p:spPr bwMode="auto">
          <a:xfrm>
            <a:off x="388365" y="836712"/>
            <a:ext cx="3996599" cy="57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/>
          <a:stretch/>
        </p:blipFill>
        <p:spPr>
          <a:xfrm>
            <a:off x="4384964" y="836712"/>
            <a:ext cx="4237995" cy="5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51" y="411898"/>
            <a:ext cx="4206605" cy="59288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1" y="400050"/>
            <a:ext cx="426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836712"/>
            <a:ext cx="7125042" cy="3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45554" y="7937"/>
            <a:ext cx="10314691" cy="695739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5FFF7F4-7681-45FF-89E3-855CAAD9EFAD}"/>
              </a:ext>
            </a:extLst>
          </p:cNvPr>
          <p:cNvSpPr/>
          <p:nvPr/>
        </p:nvSpPr>
        <p:spPr>
          <a:xfrm>
            <a:off x="155575" y="72178"/>
            <a:ext cx="8830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</a:t>
            </a:r>
            <a:r>
              <a:rPr lang="ru-RU" b="1" dirty="0" smtClean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b="1" dirty="0">
              <a:solidFill>
                <a:srgbClr val="114F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G:\02-14 ДОКУМЕНТЫ ПО АТТЕСТАЦИИ ПЕД РАБОТНИКОВ\Аттестация Варламова\МОИ СПРАВКИ\скан\Изображение (откр занятия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2542"/>
          <a:stretch/>
        </p:blipFill>
        <p:spPr bwMode="auto">
          <a:xfrm>
            <a:off x="2411760" y="574158"/>
            <a:ext cx="4456873" cy="61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vospital\Downloads\2024-02-14_11-00-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6672"/>
            <a:ext cx="2973729" cy="42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ospital\Downloads\2024-02-14_11-03-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04" y="1381126"/>
            <a:ext cx="2975890" cy="42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ospital\Downloads\2024-02-14_11-08-2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44" y="2348880"/>
            <a:ext cx="2957043" cy="416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G:\02-14 ДОКУМЕНТЫ ПО АТТЕСТАЦИИ ПЕД РАБОТНИКОВ\Аттестация Варламова\МОИ СПРАВКИ\скан\профсою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821806"/>
            <a:ext cx="4273981" cy="586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6CAD547-7BA3-4839-ADEC-FA48E1E9D6C6}"/>
              </a:ext>
            </a:extLst>
          </p:cNvPr>
          <p:cNvSpPr/>
          <p:nvPr/>
        </p:nvSpPr>
        <p:spPr>
          <a:xfrm>
            <a:off x="971600" y="169083"/>
            <a:ext cx="753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114F2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Общественно-педагогическая активность: участие в комиссиях, педагогических сообществах, в жюри конкурсов.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14F23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G:\02-14 ДОКУМЕНТЫ ПО АТТЕСТАЦИИ ПЕД РАБОТНИКОВ\Аттестация Варламова\МОИ СПРАВКИ\скан\член комисс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25" y="803564"/>
            <a:ext cx="4278637" cy="58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pic>
        <p:nvPicPr>
          <p:cNvPr id="2050" name="Picture 2" descr="C:\Users\vospital\Desktop\Сканер\Изображение (9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971"/>
            <a:ext cx="2987060" cy="446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vospital\Desktop\Сканер\Изображение (9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r="11175"/>
          <a:stretch/>
        </p:blipFill>
        <p:spPr bwMode="auto">
          <a:xfrm>
            <a:off x="3022333" y="908720"/>
            <a:ext cx="3069466" cy="49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/>
          <a:stretch/>
        </p:blipFill>
        <p:spPr bwMode="auto">
          <a:xfrm>
            <a:off x="6012160" y="1700808"/>
            <a:ext cx="3024336" cy="453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4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16921" r="28779" b="6853"/>
          <a:stretch/>
        </p:blipFill>
        <p:spPr bwMode="auto">
          <a:xfrm>
            <a:off x="460375" y="764704"/>
            <a:ext cx="3967609" cy="556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vospital\Desktop\Сканер\Изображение (78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r="1918" b="4391"/>
          <a:stretch/>
        </p:blipFill>
        <p:spPr bwMode="auto">
          <a:xfrm>
            <a:off x="4430363" y="764704"/>
            <a:ext cx="4279598" cy="556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0"/>
            <a:ext cx="10314691" cy="69573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9" t="16282" r="28906" b="6374"/>
          <a:stretch/>
        </p:blipFill>
        <p:spPr bwMode="auto">
          <a:xfrm>
            <a:off x="2267743" y="160338"/>
            <a:ext cx="4774161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 descr="G:\ВЫПИСКИ ИЗ ПРИКАЗОВ УЧ ГОД\2023-2024 уч год\выписка из приказа творческой группы\Изображение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" y="343694"/>
            <a:ext cx="4463121" cy="61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ВЫПИСКИ ИЗ ПРИКАЗОВ УЧ ГОД\2023-2024 уч год\выписка из приказа творческой группы\варлам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37" y="289159"/>
            <a:ext cx="4539859" cy="62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0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19648" y="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2C9857D-F4DE-4847-9449-41C093524E17}"/>
              </a:ext>
            </a:extLst>
          </p:cNvPr>
          <p:cNvSpPr/>
          <p:nvPr/>
        </p:nvSpPr>
        <p:spPr>
          <a:xfrm>
            <a:off x="1691680" y="186809"/>
            <a:ext cx="555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2237" r="1996"/>
          <a:stretch/>
        </p:blipFill>
        <p:spPr>
          <a:xfrm>
            <a:off x="132040" y="1216700"/>
            <a:ext cx="3047918" cy="4392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1553" r="2760"/>
          <a:stretch/>
        </p:blipFill>
        <p:spPr>
          <a:xfrm>
            <a:off x="3179958" y="1202656"/>
            <a:ext cx="2995455" cy="4406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2052" r="1168"/>
          <a:stretch/>
        </p:blipFill>
        <p:spPr>
          <a:xfrm>
            <a:off x="6165867" y="1216700"/>
            <a:ext cx="297621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38DD9CE-3DE1-42A3-BCBF-224D5440ACEE}"/>
              </a:ext>
            </a:extLst>
          </p:cNvPr>
          <p:cNvSpPr/>
          <p:nvPr/>
        </p:nvSpPr>
        <p:spPr>
          <a:xfrm>
            <a:off x="612776" y="160337"/>
            <a:ext cx="78817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14F2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14F23"/>
              </a:solidFill>
              <a:effectLst/>
              <a:uLnTx/>
              <a:uFillTx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" r="2640"/>
          <a:stretch/>
        </p:blipFill>
        <p:spPr>
          <a:xfrm>
            <a:off x="460375" y="690367"/>
            <a:ext cx="4228583" cy="5875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r="2319"/>
          <a:stretch/>
        </p:blipFill>
        <p:spPr>
          <a:xfrm>
            <a:off x="4688957" y="707287"/>
            <a:ext cx="4232953" cy="58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19209" y="0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B1F8E6E-3836-476A-AF40-81788CAC51E7}"/>
              </a:ext>
            </a:extLst>
          </p:cNvPr>
          <p:cNvSpPr/>
          <p:nvPr/>
        </p:nvSpPr>
        <p:spPr>
          <a:xfrm>
            <a:off x="2339752" y="168893"/>
            <a:ext cx="4350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"/>
          <a:stretch/>
        </p:blipFill>
        <p:spPr>
          <a:xfrm>
            <a:off x="252308" y="743168"/>
            <a:ext cx="4326500" cy="5854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/>
          <a:stretch/>
        </p:blipFill>
        <p:spPr>
          <a:xfrm>
            <a:off x="4578808" y="744758"/>
            <a:ext cx="4300735" cy="58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87064"/>
            <a:ext cx="10314691" cy="695739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AA6198-3B87-46B8-81D6-875561D0D16B}"/>
              </a:ext>
            </a:extLst>
          </p:cNvPr>
          <p:cNvSpPr/>
          <p:nvPr/>
        </p:nvSpPr>
        <p:spPr>
          <a:xfrm>
            <a:off x="2267744" y="247134"/>
            <a:ext cx="5420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114F2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14F23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/>
          <a:stretch/>
        </p:blipFill>
        <p:spPr>
          <a:xfrm>
            <a:off x="2483768" y="692696"/>
            <a:ext cx="449067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99392"/>
            <a:ext cx="10314691" cy="6957392"/>
          </a:xfrm>
          <a:prstGeom prst="rect">
            <a:avLst/>
          </a:prstGeom>
        </p:spPr>
      </p:pic>
      <p:pic>
        <p:nvPicPr>
          <p:cNvPr id="1027" name="Picture 3" descr="G:\02-14 ДОКУМЕНТЫ ПО АТТЕСТАЦИИ ПЕД РАБОТНИКОВ\Аттестация Варламова\пед опыт варламова\конкурсы воспитателя\интерне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77" y="476672"/>
            <a:ext cx="43852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02-14 ДОКУМЕНТЫ ПО АТТЕСТАЦИИ ПЕД РАБОТНИКОВ\Аттестация Варламова\пед опыт варламова\Инне Михайловне\дипломы\2618b04bf88f381f175387885baf957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8" y="476672"/>
            <a:ext cx="4436619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9252"/>
            <a:ext cx="10314691" cy="6957392"/>
          </a:xfrm>
          <a:prstGeom prst="rect">
            <a:avLst/>
          </a:prstGeom>
        </p:spPr>
      </p:pic>
      <p:pic>
        <p:nvPicPr>
          <p:cNvPr id="5122" name="Picture 2" descr="G:\ОТЧЕТЫ, МЕСЯЧНИКИ\ГОДОВЫЕ ОТЧЕТЫ\КОНКУРСЫ ПЕДАГОГОВ\2022-2023\Варламова пасхальная мастерск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4095"/>
            <a:ext cx="4480306" cy="6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17462"/>
            <a:ext cx="10314691" cy="6957392"/>
          </a:xfrm>
          <a:prstGeom prst="rect">
            <a:avLst/>
          </a:prstGeom>
        </p:spPr>
      </p:pic>
      <p:pic>
        <p:nvPicPr>
          <p:cNvPr id="6146" name="Picture 2" descr="G:\ОТЧЕТЫ, МЕСЯЧНИКИ\ГОДОВЫЕ ОТЧЕТЫ\КОНКУРСЫ ПЕДАГОГОВ\2022-2023\2024-01-23_10-48-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5" y="773086"/>
            <a:ext cx="7796876" cy="546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4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31328"/>
            <a:ext cx="10314691" cy="6957392"/>
          </a:xfrm>
          <a:prstGeom prst="rect">
            <a:avLst/>
          </a:prstGeom>
        </p:spPr>
      </p:pic>
      <p:pic>
        <p:nvPicPr>
          <p:cNvPr id="8" name="Picture 2" descr="G:\02-14 ДОКУМЕНТЫ ПО АТТЕСТАЦИИ ПЕД РАБОТНИКОВ\Аттестация Варламова\пед опыт варламова\конкурсы воспитателя\црс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4122"/>
            <a:ext cx="4608512" cy="64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13886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1B12E0E-1079-41B0-8A3A-6B43E781E850}"/>
              </a:ext>
            </a:extLst>
          </p:cNvPr>
          <p:cNvSpPr/>
          <p:nvPr/>
        </p:nvSpPr>
        <p:spPr>
          <a:xfrm>
            <a:off x="3419872" y="7937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kern="0" dirty="0">
                <a:solidFill>
                  <a:srgbClr val="114F23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kern="0" dirty="0">
              <a:solidFill>
                <a:srgbClr val="114F23"/>
              </a:solidFill>
            </a:endParaRPr>
          </a:p>
        </p:txBody>
      </p:sp>
      <p:pic>
        <p:nvPicPr>
          <p:cNvPr id="7170" name="Picture 2" descr="C:\Users\vospital\Desktop\Сканер\Изображение (67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"/>
          <a:stretch/>
        </p:blipFill>
        <p:spPr bwMode="auto">
          <a:xfrm>
            <a:off x="307975" y="512934"/>
            <a:ext cx="4447901" cy="618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19788" r="34330" b="9673"/>
          <a:stretch/>
        </p:blipFill>
        <p:spPr bwMode="auto">
          <a:xfrm>
            <a:off x="4788023" y="512934"/>
            <a:ext cx="4113523" cy="619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53354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Picture 2" descr="G:\02-14 ДОКУМЕНТЫ ПО АТТЕСТАЦИИ ПЕД РАБОТНИКОВ\Аттестация Варламова\пед опыт варламова\благодарность\2024-02-16_15-34-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1" y="331578"/>
            <a:ext cx="43930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vospital\Downloads\2024-02-16_15-39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45" y="331578"/>
            <a:ext cx="436214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99392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G:\02-14 ДОКУМЕНТЫ ПО АТТЕСТАЦИИ ПЕД РАБОТНИКОВ\Аттестация Варламова\пед опыт варламова\Инне Михайловне\дипломы\601692x00108399x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980"/>
            <a:ext cx="4274976" cy="60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02-14 ДОКУМЕНТЫ ПО АТТЕСТАЦИИ ПЕД РАБОТНИКОВ\Аттестация Варламова\пед опыт варламова\Инне Михайловне\дипломы\145301130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8" y="303980"/>
            <a:ext cx="4248579" cy="60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0" y="-79485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vospital\Desktop\булычевой\2024-01-22_13-07-1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5"/>
          <a:stretch/>
        </p:blipFill>
        <p:spPr bwMode="auto">
          <a:xfrm>
            <a:off x="3464" y="470936"/>
            <a:ext cx="4051278" cy="549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ospital\Desktop\булычевой\2024-01-22_13-10-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42" y="1551623"/>
            <a:ext cx="5104837" cy="333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-22920" y="0"/>
            <a:ext cx="10314691" cy="6957392"/>
          </a:xfrm>
          <a:prstGeom prst="rect">
            <a:avLst/>
          </a:prstGeom>
        </p:spPr>
      </p:pic>
      <p:pic>
        <p:nvPicPr>
          <p:cNvPr id="1027" name="Picture 3" descr="G:\02-14 ДОКУМЕНТЫ ПО АТТЕСТАЦИИ ПЕД РАБОТНИКОВ\Аттестация Варламова\диплом пдд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5820"/>
            <a:ext cx="429006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ospital\Downloads\2024-02-09_15-51-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8" y="375820"/>
            <a:ext cx="424586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-2019"/>
            <a:ext cx="10314691" cy="6957392"/>
          </a:xfrm>
          <a:prstGeom prst="rect">
            <a:avLst/>
          </a:prstGeom>
        </p:spPr>
      </p:pic>
      <p:pic>
        <p:nvPicPr>
          <p:cNvPr id="8" name="Picture 2" descr="G:\02-14 ДОКУМЕНТЫ ПО АТТЕСТАЦИИ ПЕД РАБОТНИКОВ\Аттестация Варламова\диплом ПДД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7" y="443035"/>
            <a:ext cx="4217452" cy="60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02-14 ДОКУМЕНТЫ ПО АТТЕСТАЦИИ ПЕД РАБОТНИКОВ\Аттестация Варламова\пед опыт варламова\конкурсы детей\пдд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35" y="443034"/>
            <a:ext cx="4262437" cy="60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0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pic>
        <p:nvPicPr>
          <p:cNvPr id="2051" name="Picture 3" descr="C:\Users\vospital\Downloads\2024-02-09_16-33-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6" y="608118"/>
            <a:ext cx="4205263" cy="58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:\02-14 ДОКУМЕНТЫ ПО АТТЕСТАЦИИ ПЕД РАБОТНИКОВ\Аттестация Варламова\МОИ СПРАВКИ\скан\Изображение (8подтв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1208"/>
            <a:ext cx="4310875" cy="59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1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top-fon.com/uploads/posts/2023-01/1674734988_top-fon-com-p-foni-zelenogo-tsveta-dlya-prezentatsii-6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-10627"/>
          <a:stretch/>
        </p:blipFill>
        <p:spPr>
          <a:xfrm>
            <a:off x="8348" y="24679"/>
            <a:ext cx="10314691" cy="69573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7" y="171281"/>
            <a:ext cx="4577402" cy="642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C40B35B-8E22-4677-904C-99D3D2FA2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8" t="3690" r="9878" b="6847"/>
          <a:stretch/>
        </p:blipFill>
        <p:spPr>
          <a:xfrm>
            <a:off x="4572000" y="330764"/>
            <a:ext cx="4123253" cy="583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224</Words>
  <Application>Microsoft Office PowerPoint</Application>
  <PresentationFormat>Экран (4:3)</PresentationFormat>
  <Paragraphs>34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Тема: «Формирование основ безопасности жизнедеятельности у детей дошкольного возраста».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Воспитатель</dc:creator>
  <cp:lastModifiedBy>vospital</cp:lastModifiedBy>
  <cp:revision>82</cp:revision>
  <dcterms:created xsi:type="dcterms:W3CDTF">2024-01-15T12:34:03Z</dcterms:created>
  <dcterms:modified xsi:type="dcterms:W3CDTF">2024-02-19T05:22:59Z</dcterms:modified>
</cp:coreProperties>
</file>