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79" r:id="rId6"/>
    <p:sldId id="280" r:id="rId7"/>
    <p:sldId id="281" r:id="rId8"/>
    <p:sldId id="262" r:id="rId9"/>
    <p:sldId id="263" r:id="rId10"/>
    <p:sldId id="264" r:id="rId11"/>
    <p:sldId id="266" r:id="rId12"/>
    <p:sldId id="268" r:id="rId13"/>
    <p:sldId id="307" r:id="rId14"/>
    <p:sldId id="308" r:id="rId15"/>
    <p:sldId id="309" r:id="rId16"/>
    <p:sldId id="310" r:id="rId17"/>
    <p:sldId id="282" r:id="rId18"/>
    <p:sldId id="311" r:id="rId19"/>
    <p:sldId id="295" r:id="rId20"/>
    <p:sldId id="296" r:id="rId21"/>
    <p:sldId id="297" r:id="rId22"/>
    <p:sldId id="267" r:id="rId23"/>
    <p:sldId id="283" r:id="rId24"/>
    <p:sldId id="285" r:id="rId25"/>
    <p:sldId id="269" r:id="rId26"/>
    <p:sldId id="286" r:id="rId27"/>
    <p:sldId id="304" r:id="rId28"/>
    <p:sldId id="302" r:id="rId29"/>
    <p:sldId id="303" r:id="rId30"/>
    <p:sldId id="270" r:id="rId31"/>
    <p:sldId id="287" r:id="rId32"/>
    <p:sldId id="271" r:id="rId33"/>
    <p:sldId id="305" r:id="rId34"/>
    <p:sldId id="272" r:id="rId35"/>
    <p:sldId id="313" r:id="rId36"/>
    <p:sldId id="314" r:id="rId37"/>
    <p:sldId id="299" r:id="rId38"/>
    <p:sldId id="273" r:id="rId39"/>
    <p:sldId id="288" r:id="rId40"/>
    <p:sldId id="274" r:id="rId41"/>
    <p:sldId id="290" r:id="rId42"/>
    <p:sldId id="275" r:id="rId43"/>
    <p:sldId id="291" r:id="rId44"/>
    <p:sldId id="276" r:id="rId45"/>
    <p:sldId id="284" r:id="rId46"/>
    <p:sldId id="306" r:id="rId47"/>
    <p:sldId id="278" r:id="rId48"/>
    <p:sldId id="292" r:id="rId49"/>
    <p:sldId id="300" r:id="rId50"/>
    <p:sldId id="301" r:id="rId51"/>
    <p:sldId id="312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254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zhurnalpedagog.ru/servisy/publik/publ?id=1707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nsportal.ru/bardina-anastasiya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72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77281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48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8208912" cy="1512168"/>
          </a:xfrm>
        </p:spPr>
        <p:txBody>
          <a:bodyPr>
            <a:normAutofit fontScale="77500" lnSpcReduction="2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Бардиной Анастасии Сергеевны,</a:t>
            </a:r>
            <a:endParaRPr lang="ru-RU" sz="34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воспитателя</a:t>
            </a:r>
            <a:endParaRPr lang="ru-RU" sz="3400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</a:t>
            </a:r>
            <a:r>
              <a:rPr lang="ru-RU" sz="34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 43 комбинированного вида</a:t>
            </a:r>
            <a:r>
              <a:rPr lang="ru-RU" sz="34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»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г.о.Саранск</a:t>
            </a:r>
            <a:endParaRPr lang="ru-RU" sz="34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3140968"/>
            <a:ext cx="4896544" cy="3424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</a:rPr>
              <a:t>Дата рождения: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07.11.1999 г.</a:t>
            </a:r>
            <a:endParaRPr lang="ru-RU" altLang="ru-RU" sz="24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0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незаконченное высшее,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МГПУ им. М.Е. </a:t>
            </a:r>
            <a:r>
              <a:rPr lang="ru-RU" altLang="ru-RU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Евсевьева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, «Педагог дошкольного образования».</a:t>
            </a:r>
            <a:endParaRPr lang="ru-RU" altLang="ru-RU" sz="2400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</a:rPr>
              <a:t>Стаж педагогической работы (по специальности):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2 года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2 года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</a:rPr>
              <a:t>Наличие квалификационной категории: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</a:rPr>
              <a:t>Наличие наград: -</a:t>
            </a:r>
            <a:endParaRPr lang="ru-RU" sz="2400" dirty="0"/>
          </a:p>
        </p:txBody>
      </p:sp>
      <p:pic>
        <p:nvPicPr>
          <p:cNvPr id="5" name="Рисунок 4" descr="Fot7Qroh6Z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2760225"/>
            <a:ext cx="3312368" cy="40977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12642"/>
            <a:ext cx="7920880" cy="620688"/>
          </a:xfrm>
        </p:spPr>
        <p:txBody>
          <a:bodyPr>
            <a:normAutofit fontScale="90000"/>
          </a:bodyPr>
          <a:lstStyle/>
          <a:p>
            <a:r>
              <a:rPr lang="en-US" sz="2400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https://zhurnalpedagog.ru/servisy/publik/publ?id=17070</a:t>
            </a:r>
            <a:r>
              <a:rPr lang="ru-RU" sz="2400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u="sng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96748 (1)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88640"/>
            <a:ext cx="4265036" cy="602952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332846"/>
            <a:ext cx="8229600" cy="418058"/>
          </a:xfrm>
        </p:spPr>
        <p:txBody>
          <a:bodyPr>
            <a:noAutofit/>
          </a:bodyPr>
          <a:lstStyle/>
          <a:p>
            <a:r>
              <a:rPr lang="en-US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https://nsportal.ru/bardina-anastasiya</a:t>
            </a:r>
            <a:r>
              <a:rPr lang="ru-RU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39752" y="16696"/>
            <a:ext cx="4322605" cy="610946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27649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4. Результаты участия воспитанников в:</a:t>
            </a:r>
            <a:b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</a:b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 конкурсах, выставках, турнирах, соревнованиях,</a:t>
            </a:r>
            <a:b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</a:b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акциях, фестивалях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437112"/>
            <a:ext cx="813690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kern="50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всероссийский  уровень (интернет) – </a:t>
            </a:r>
            <a:r>
              <a:rPr lang="ru-RU" sz="2400" b="1" i="1" kern="50" dirty="0" smtClean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4</a:t>
            </a:r>
            <a:r>
              <a:rPr lang="ru-RU" sz="2400" b="1" i="1" kern="50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sz="2400" b="1" i="1" kern="50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2400" b="1" i="1" kern="50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 всероссийский  уровень – </a:t>
            </a:r>
            <a:r>
              <a:rPr lang="ru-RU" sz="2400" b="1" i="1" kern="50" dirty="0" smtClean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3</a:t>
            </a:r>
            <a:r>
              <a:rPr lang="ru-RU" sz="2400" b="1" i="1" kern="50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sz="2400" b="1" i="1" kern="50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2400" b="1" i="1" kern="50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международный уровень (интернет) – </a:t>
            </a:r>
            <a:r>
              <a:rPr lang="ru-RU" sz="2400" b="1" i="1" kern="50" dirty="0" smtClean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1</a:t>
            </a:r>
          </a:p>
          <a:p>
            <a:pPr algn="ctr"/>
            <a:r>
              <a:rPr lang="ru-RU" sz="2400" b="1" i="1" kern="50" dirty="0" smtClean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муниципальный – 2 </a:t>
            </a:r>
          </a:p>
          <a:p>
            <a:pPr algn="ctr"/>
            <a:r>
              <a:rPr lang="ru-RU" sz="2400" b="1" i="1" kern="50" dirty="0" smtClean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>республиканский – 1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  <a:t/>
            </a:r>
            <a:b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тёп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0225" y="0"/>
            <a:ext cx="4683775" cy="6858000"/>
          </a:xfrm>
          <a:prstGeom prst="rect">
            <a:avLst/>
          </a:prstGeom>
        </p:spPr>
      </p:pic>
      <p:pic>
        <p:nvPicPr>
          <p:cNvPr id="3074" name="Picture 2" descr="C:\Users\rabotnik\Desktop\аттестация педагоги\2021-10-19\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4"/>
          <a:stretch/>
        </p:blipFill>
        <p:spPr bwMode="auto">
          <a:xfrm>
            <a:off x="-1" y="-26224"/>
            <a:ext cx="4460225" cy="688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али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5" name="Рисунок 4" descr="Жен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5724" y="0"/>
            <a:ext cx="45182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Алис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</p:spPr>
      </p:pic>
      <p:pic>
        <p:nvPicPr>
          <p:cNvPr id="7" name="Рисунок 6" descr="Screenshot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1905" y="0"/>
            <a:ext cx="44320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айбиков Сали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укаркае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568" y="0"/>
            <a:ext cx="9155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63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улебяк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8208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Тюлюкова Жан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31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Autofit/>
          </a:bodyPr>
          <a:lstStyle/>
          <a:p>
            <a:r>
              <a:rPr lang="ru-RU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MS Gothic" charset="-128"/>
                <a:cs typeface="Lucida Sans Unicode"/>
              </a:rPr>
              <a:t>Представление собственного инновационного педагогического опыта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298519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altLang="ru-RU" b="1" kern="0" dirty="0" smtClean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на сайте </a:t>
            </a:r>
            <a:r>
              <a:rPr lang="ru-RU" altLang="ru-RU" b="1" u="sng" kern="0" dirty="0" smtClean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  <a:hlinkClick r:id="rId2"/>
              </a:rPr>
              <a:t>ds43sar.schoolrm.ru</a:t>
            </a:r>
            <a:r>
              <a:rPr lang="ru-RU" altLang="ru-RU" b="1" u="sng" kern="0" dirty="0" smtClean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  <a:t/>
            </a:r>
            <a:br>
              <a:rPr lang="ru-RU" altLang="ru-RU" b="1" u="sng" kern="0" dirty="0" smtClean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</a:br>
            <a:r>
              <a:rPr lang="ru-RU" altLang="ru-RU" b="1" u="sng" kern="0" dirty="0" smtClean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  <a:t/>
            </a:r>
            <a:br>
              <a:rPr lang="ru-RU" altLang="ru-RU" b="1" u="sng" kern="0" dirty="0" smtClean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</a:br>
            <a:r>
              <a:rPr lang="ru-RU" altLang="ru-RU" b="1" kern="0" dirty="0" smtClean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ссылка</a:t>
            </a:r>
            <a:r>
              <a:rPr lang="ru-RU" altLang="ru-RU" b="1" kern="0" dirty="0" smtClean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: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dirty="0">
                <a:solidFill>
                  <a:srgbClr val="0000CC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https://ds43sar.schoolrm.ru/sveden/employees/11156/410506/</a:t>
            </a:r>
            <a:endParaRPr lang="ru-RU" b="1" dirty="0">
              <a:solidFill>
                <a:srgbClr val="0000CC"/>
              </a:solidFill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4961" y="0"/>
            <a:ext cx="50745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устам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21402" cy="6858000"/>
          </a:xfrm>
          <a:prstGeom prst="rect">
            <a:avLst/>
          </a:prstGeom>
        </p:spPr>
      </p:pic>
      <p:pic>
        <p:nvPicPr>
          <p:cNvPr id="5" name="Рисунок 4" descr="Справ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3447" y="0"/>
            <a:ext cx="45305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4000" dirty="0">
              <a:latin typeface="Georgia" panose="02040502050405020303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2020 - 2021 учебный год\от призвания к признанию\Бардина А.С. 43 сад Саранск\реценз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53887"/>
            <a:ext cx="4505074" cy="67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"/>
          <a:stretch>
            <a:fillRect/>
          </a:stretch>
        </p:blipFill>
        <p:spPr bwMode="auto">
          <a:xfrm>
            <a:off x="4628669" y="53886"/>
            <a:ext cx="4493290" cy="678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587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стация-Бардина\2021-10-13\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r="3029"/>
          <a:stretch/>
        </p:blipFill>
        <p:spPr bwMode="auto">
          <a:xfrm>
            <a:off x="-33012" y="1"/>
            <a:ext cx="46050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9" t="16557" r="29792" b="14349"/>
          <a:stretch/>
        </p:blipFill>
        <p:spPr bwMode="auto">
          <a:xfrm>
            <a:off x="4572000" y="0"/>
            <a:ext cx="459434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61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kern="5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очно</a:t>
            </a: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Аттестация-Бардина\2021-10-13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489" y="0"/>
            <a:ext cx="4427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rabotnik\Desktop\аттестация педагоги\2021-10-19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"/>
            <a:ext cx="4572000" cy="68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58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Аттестация-Бардина\2021-10-13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184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835696" y="3212976"/>
            <a:ext cx="51845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835696" y="2636912"/>
            <a:ext cx="51845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047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Аттестация-Бардина\2021-10-13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reenshot_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  <p:pic>
        <p:nvPicPr>
          <p:cNvPr id="5" name="Рисунок 4" descr="спикер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-63388"/>
            <a:ext cx="4644009" cy="6921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21-10-12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1658" y="-711458"/>
            <a:ext cx="6192689" cy="799288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/>
          <a:lstStyle/>
          <a:p>
            <a:pPr algn="ctr">
              <a:buNone/>
            </a:pP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7. Проведение открытых занятий, мастер-классов, мероприятий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abotnik\Desktop\аттестация педагоги\2021-10-19\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743" y="0"/>
            <a:ext cx="4985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192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103671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8. Экспертная деятельность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reenshot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748" y="0"/>
            <a:ext cx="485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26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9. Общественная активность педагога: участие в экспертных комиссиях, в жюри конкурсов, депутатская деятельность и т.д.</a:t>
            </a: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21-10-21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"/>
          <a:stretch/>
        </p:blipFill>
        <p:spPr bwMode="auto">
          <a:xfrm>
            <a:off x="1799191" y="0"/>
            <a:ext cx="48582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71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аттестация педагоги\2021-10-21\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"/>
          <a:stretch/>
        </p:blipFill>
        <p:spPr bwMode="auto">
          <a:xfrm>
            <a:off x="1835696" y="0"/>
            <a:ext cx="4896543" cy="68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870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GBV5_hfv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0425" y="-27384"/>
            <a:ext cx="48831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10. Позитивные результаты работы с воспитанниками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21-10-19\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 bwMode="auto">
          <a:xfrm>
            <a:off x="1" y="-23760"/>
            <a:ext cx="4499992" cy="68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botnik\Desktop\аттестация педагоги\2021-10-19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25815"/>
            <a:ext cx="4422517" cy="688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3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1. Участие в инновационной (экспериментальной) деятельности</a:t>
            </a:r>
            <a:endParaRPr lang="ru-RU" sz="4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11. Качество взаимодействия с родителями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21-10-19\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72"/>
            <a:ext cx="4644008" cy="687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botnik\Desktop\аттестация педагоги\2021-10-19\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6324"/>
            <a:ext cx="4499992" cy="68643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72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12. Работа с детьми из социально – неблагополучных семей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аттестация педагоги\2021-10-19\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"/>
          <a:stretch/>
        </p:blipFill>
        <p:spPr bwMode="auto">
          <a:xfrm>
            <a:off x="2123728" y="-6860"/>
            <a:ext cx="4896544" cy="690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427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/>
              </a:rPr>
              <a:t>13. </a:t>
            </a:r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Участие педагога в профессиональных конкурса</a:t>
            </a:r>
            <a:endParaRPr lang="ru-RU" sz="4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9315d31234834d4e47332928c453f86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0"/>
          <a:stretch/>
        </p:blipFill>
        <p:spPr bwMode="auto">
          <a:xfrm>
            <a:off x="2114918" y="0"/>
            <a:ext cx="48845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482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reenshot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5188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82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1396752"/>
          </a:xfrm>
        </p:spPr>
        <p:txBody>
          <a:bodyPr/>
          <a:lstStyle/>
          <a:p>
            <a:pPr algn="ctr">
              <a:buNone/>
            </a:pPr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</a:rPr>
              <a:t>14. Награды и поощрения</a:t>
            </a:r>
            <a:endParaRPr lang="ru-RU" sz="4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2d2215045fa18ee00ba2826523780ec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78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арт 2021-Диплом конкурса мордовской песн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5358"/>
            <a:ext cx="4848420" cy="68526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аттестация\скрины\Рисунок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67744" y="142851"/>
            <a:ext cx="4429124" cy="659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993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reenshot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76180" cy="6858000"/>
          </a:xfrm>
          <a:prstGeom prst="rect">
            <a:avLst/>
          </a:prstGeom>
        </p:spPr>
      </p:pic>
      <p:pic>
        <p:nvPicPr>
          <p:cNvPr id="6" name="Рисунок 5" descr="144330028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4866" y="0"/>
            <a:ext cx="440913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6748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6466" y="0"/>
            <a:ext cx="48510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аттестация\скрины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715436" cy="6511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676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ттестация педагоги\2021-10-19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536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61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12527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Estrangelo Edessa" panose="03080600000000000000" pitchFamily="66" charset="0"/>
              </a:rPr>
              <a:t>2</a:t>
            </a:r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Estrangelo Edessa" panose="03080600000000000000" pitchFamily="66" charset="0"/>
              </a:rPr>
              <a:t>.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Estrangelo Edessa" panose="03080600000000000000" pitchFamily="66" charset="0"/>
              </a:rPr>
              <a:t>Наставничество</a:t>
            </a:r>
            <a:endParaRPr lang="ru-RU" sz="4000" dirty="0">
              <a:latin typeface="Georgia" panose="02040502050405020303" pitchFamily="18" charset="0"/>
              <a:cs typeface="Estrangelo Edessa" panose="03080600000000000000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795" y="191683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kern="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3. Наличие публикаций</a:t>
            </a:r>
            <a:endParaRPr lang="ru-RU" sz="4000" dirty="0">
              <a:solidFill>
                <a:srgbClr val="00206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3861048"/>
            <a:ext cx="592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kern="5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всероссийский уровень – </a:t>
            </a:r>
            <a:r>
              <a:rPr lang="ru-RU" sz="2400" b="1" i="1" kern="50" dirty="0" smtClean="0">
                <a:solidFill>
                  <a:srgbClr val="FF0000"/>
                </a:solidFill>
                <a:latin typeface="Georgia" panose="02040502050405020303" pitchFamily="18" charset="0"/>
              </a:rPr>
              <a:t>2</a:t>
            </a:r>
            <a:endParaRPr lang="ru-RU" sz="2400" b="1" i="1" kern="50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213</Words>
  <Application>Microsoft Office PowerPoint</Application>
  <PresentationFormat>Экран (4:3)</PresentationFormat>
  <Paragraphs>35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МИНИСТЕРСТВО ОБРАЗОВАНИЯ РМ ПОРТФОЛИО</vt:lpstr>
      <vt:lpstr>Представление собственного инновационного педагогического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Наличие публикаций</vt:lpstr>
      <vt:lpstr>https://zhurnalpedagog.ru/servisy/publik/publ?id=17070 </vt:lpstr>
      <vt:lpstr>https://nsportal.ru/bardina-anastasiya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</dc:title>
  <dc:creator>1</dc:creator>
  <cp:lastModifiedBy>Воспитатель</cp:lastModifiedBy>
  <cp:revision>63</cp:revision>
  <dcterms:created xsi:type="dcterms:W3CDTF">2021-10-12T06:35:42Z</dcterms:created>
  <dcterms:modified xsi:type="dcterms:W3CDTF">2021-11-12T10:56:06Z</dcterms:modified>
</cp:coreProperties>
</file>