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404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F98FAA-6F2A-4492-82AD-70A1C2AB652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ru-RU" b="1" i="1" dirty="0" smtClean="0">
                <a:latin typeface="Arial" charset="0"/>
              </a:rPr>
              <a:t>Использование</a:t>
            </a:r>
            <a:br>
              <a:rPr lang="ru-RU" altLang="ru-RU" b="1" i="1" dirty="0" smtClean="0">
                <a:latin typeface="Arial" charset="0"/>
              </a:rPr>
            </a:br>
            <a:r>
              <a:rPr lang="ru-RU" altLang="ru-RU" b="1" i="1" dirty="0" smtClean="0">
                <a:latin typeface="Arial" charset="0"/>
              </a:rPr>
              <a:t>       </a:t>
            </a:r>
            <a:r>
              <a:rPr lang="ru-RU" altLang="ru-RU" b="1" i="1" dirty="0" err="1" smtClean="0">
                <a:latin typeface="Arial" charset="0"/>
              </a:rPr>
              <a:t>здоровьесберегающих</a:t>
            </a:r>
            <a:r>
              <a:rPr lang="ru-RU" altLang="ru-RU" b="1" i="1" dirty="0" smtClean="0">
                <a:latin typeface="Arial" charset="0"/>
              </a:rPr>
              <a:t> технологий </a:t>
            </a:r>
            <a:br>
              <a:rPr lang="ru-RU" altLang="ru-RU" b="1" i="1" dirty="0" smtClean="0">
                <a:latin typeface="Arial" charset="0"/>
              </a:rPr>
            </a:br>
            <a:r>
              <a:rPr lang="ru-RU" altLang="ru-RU" b="1" i="1" dirty="0" smtClean="0">
                <a:latin typeface="Arial" charset="0"/>
              </a:rPr>
              <a:t>             в работе учителя-логопеда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Учитель-логопед: </a:t>
            </a:r>
          </a:p>
          <a:p>
            <a:pPr algn="r"/>
            <a:r>
              <a:rPr lang="ru-RU" dirty="0" err="1" smtClean="0"/>
              <a:t>Паунькина</a:t>
            </a:r>
            <a:r>
              <a:rPr lang="ru-RU" dirty="0" smtClean="0"/>
              <a:t>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5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80326" y="2692694"/>
            <a:ext cx="4421037" cy="33013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Приёмы Су-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джок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терапии:   </a:t>
            </a:r>
            <a:b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массаж ладоней специальным Су-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джок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шариком с шипами; </a:t>
            </a:r>
            <a:b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массаж пальцев эластичным кольцом;</a:t>
            </a:r>
            <a:b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массаж стоп на массажных ковриках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0103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95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56992"/>
            <a:ext cx="7931224" cy="276917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306896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Кинезиология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–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наука о развитии  головного мозга через движение. В логопедии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кинезиологические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упражнения дают возможность задействовать те участки мозга, которые раньше не участвовали в учении. И тем самым  позволяют улучшить у ребенка память, внимание, пространственные представления, мелкую и крупную моторику, и в результате решать проблемы  коррекции речи.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Segoe UI"/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Segoe UI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027" y="3077720"/>
            <a:ext cx="4482010" cy="302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2522504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dirty="0"/>
              <a:t>Данный вид упражнений направлены на формирование и развитие межполушарного взаимодействия, развитие точности движения пальцев и способность переключения с одного движения на другое («Кулак-ребро-ладонь», «Ухо-нос», «Колечко», «Лягушка», «Замок» и др.). Они </a:t>
            </a:r>
            <a:r>
              <a:rPr lang="ru-RU" sz="1400" dirty="0" smtClean="0"/>
              <a:t>решают </a:t>
            </a:r>
            <a:r>
              <a:rPr lang="ru-RU" sz="1400" dirty="0"/>
              <a:t>ряд важнейших задач:-развитие специализации полушарий головного мозга;</a:t>
            </a:r>
          </a:p>
          <a:p>
            <a:pPr fontAlgn="t"/>
            <a:r>
              <a:rPr lang="ru-RU" sz="1400" dirty="0"/>
              <a:t>-синхронизация полушарий головного мозга;-развитие мышления, памяти, внимания;</a:t>
            </a:r>
          </a:p>
          <a:p>
            <a:r>
              <a:rPr lang="ru-RU" sz="1400" dirty="0"/>
              <a:t>-развитие способности к произвольному контролю;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024" y="3175200"/>
            <a:ext cx="4076286" cy="30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3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2545854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42617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/>
            </a:r>
            <a:b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/>
            </a:r>
            <a:b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Биоэнергопластика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Термин состоит из 2-х слов: биоэнергия и пластика. </a:t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Биоэнергия –это энергия, которая находится внутри человека, </a:t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пластика –плавные, раскрепощённые движения тела, рук.</a:t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0"/>
            <a:ext cx="2483768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 smtClean="0">
              <a:solidFill>
                <a:srgbClr val="1C5C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1C5C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err="1" smtClean="0">
                <a:solidFill>
                  <a:srgbClr val="1C5C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Биоэнергопластика</a:t>
            </a:r>
            <a:r>
              <a:rPr lang="ru-RU" dirty="0" smtClean="0">
                <a:solidFill>
                  <a:srgbClr val="1C5C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1C5C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логопедии – это соединение движений артикуляционного аппарата с движением рук. Выполняя артикуляционное упражнение, ребёнок сопровождает его движением одной или обеих рук. При этом развивается координация движений мелкой моторики пальцев, память, произвольное внимание . Эффективность исправления дефектов звуков возрастает в 2 раза, т.к. работающая рука многократно усиливает импульсы, идущие к коре головного мозга от языка.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78" y="2920342"/>
            <a:ext cx="4564614" cy="2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технологии – это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800" b="1" dirty="0">
                <a:solidFill>
                  <a:srgbClr val="7030A0"/>
                </a:solidFill>
                <a:latin typeface="Georgia" pitchFamily="18" charset="0"/>
              </a:rPr>
              <a:t>комплекс разнообразных форм и видов деятельности, направленный на сохранение и укрепление здоровья воспитанников ДОУ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800" b="1" dirty="0">
                <a:solidFill>
                  <a:srgbClr val="7030A0"/>
                </a:solidFill>
                <a:latin typeface="Georgia" pitchFamily="18" charset="0"/>
              </a:rPr>
              <a:t>Любая педагогическая технология должна быть </a:t>
            </a:r>
            <a:r>
              <a:rPr lang="ru-RU" sz="2800" b="1" dirty="0" err="1">
                <a:solidFill>
                  <a:srgbClr val="7030A0"/>
                </a:solidFill>
                <a:latin typeface="Georgia" pitchFamily="18" charset="0"/>
              </a:rPr>
              <a:t>здоровьесберегающей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– это самое ценное, что есть у человека.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Н.А.Семашко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>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9121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 dirty="0" smtClean="0"/>
              <a:t> </a:t>
            </a:r>
            <a:r>
              <a:rPr lang="ru-RU" altLang="ru-RU" b="1" dirty="0" smtClean="0"/>
              <a:t>В последние годы отмечается устойчивая тенденция ухудшения здоровья дошкольников, увеличения числа детей с нарушением психического и речевого развития, в связи с чем применение </a:t>
            </a:r>
            <a:r>
              <a:rPr lang="ru-RU" altLang="ru-RU" b="1" dirty="0" err="1" smtClean="0"/>
              <a:t>здоровьесберегающих</a:t>
            </a:r>
            <a:r>
              <a:rPr lang="ru-RU" altLang="ru-RU" b="1" dirty="0" smtClean="0"/>
              <a:t> технологий в деятельности ДОУ  становится очень актуальным.</a:t>
            </a:r>
          </a:p>
          <a:p>
            <a:r>
              <a:rPr lang="ru-RU" altLang="ru-RU" b="1" dirty="0" smtClean="0"/>
              <a:t>   А    в своей работе  использую как традиционные , так и нетрадиционные виды </a:t>
            </a:r>
            <a:r>
              <a:rPr lang="ru-RU" altLang="ru-RU" b="1" dirty="0" err="1" smtClean="0"/>
              <a:t>здоровьесберегающих</a:t>
            </a:r>
            <a:r>
              <a:rPr lang="ru-RU" altLang="ru-RU" b="1" dirty="0" smtClean="0"/>
              <a:t> технологий.</a:t>
            </a:r>
          </a:p>
          <a:p>
            <a:r>
              <a:rPr lang="ru-RU" altLang="ru-RU" b="1" dirty="0" smtClean="0"/>
              <a:t>      </a:t>
            </a:r>
            <a:r>
              <a:rPr lang="ru-RU" altLang="ru-RU" b="1" dirty="0" smtClean="0">
                <a:latin typeface="Tahoma" pitchFamily="34" charset="0"/>
              </a:rPr>
              <a:t>Традиционные</a:t>
            </a:r>
            <a:r>
              <a:rPr lang="ru-RU" altLang="ru-RU" b="1" dirty="0" smtClean="0"/>
              <a:t>: </a:t>
            </a:r>
            <a:r>
              <a:rPr lang="ru-RU" altLang="ru-RU" b="1" i="1" dirty="0" smtClean="0"/>
              <a:t>артикуляционная гимнастика, дыхательная гимнастика, пальчиковая и зрительная гимнастика, самомассаж .</a:t>
            </a:r>
          </a:p>
          <a:p>
            <a:pPr>
              <a:buFontTx/>
              <a:buNone/>
            </a:pPr>
            <a:r>
              <a:rPr lang="ru-RU" altLang="ru-RU" b="1" dirty="0" smtClean="0"/>
              <a:t>            Нетрадиционные: </a:t>
            </a:r>
            <a:r>
              <a:rPr lang="ru-RU" altLang="ru-RU" b="1" i="1" dirty="0" smtClean="0"/>
              <a:t>Су-</a:t>
            </a:r>
            <a:r>
              <a:rPr lang="ru-RU" altLang="ru-RU" b="1" i="1" dirty="0" err="1" smtClean="0"/>
              <a:t>джок</a:t>
            </a:r>
            <a:r>
              <a:rPr lang="ru-RU" altLang="ru-RU" b="1" i="1" dirty="0" smtClean="0"/>
              <a:t> терапия, </a:t>
            </a:r>
            <a:r>
              <a:rPr lang="ru-RU" altLang="ru-RU" b="1" i="1" dirty="0" err="1" smtClean="0"/>
              <a:t>биоэнергопластика</a:t>
            </a:r>
            <a:r>
              <a:rPr lang="ru-RU" altLang="ru-RU" b="1" i="1" dirty="0" smtClean="0"/>
              <a:t>, </a:t>
            </a:r>
            <a:r>
              <a:rPr lang="ru-RU" altLang="ru-RU" b="1" i="1" dirty="0" err="1" smtClean="0"/>
              <a:t>кинезиологические</a:t>
            </a:r>
            <a:r>
              <a:rPr lang="ru-RU" altLang="ru-RU" b="1" i="1" dirty="0" smtClean="0"/>
              <a:t> упражнения</a:t>
            </a:r>
            <a:r>
              <a:rPr lang="ru-RU" altLang="ru-RU" b="1" dirty="0" smtClean="0"/>
              <a:t>.</a:t>
            </a:r>
          </a:p>
          <a:p>
            <a:r>
              <a:rPr lang="ru-RU" altLang="ru-RU" b="1" dirty="0" smtClean="0"/>
              <a:t>       Цель презентации – ознакомление с </a:t>
            </a:r>
            <a:r>
              <a:rPr lang="ru-RU" altLang="ru-RU" b="1" dirty="0" err="1" smtClean="0"/>
              <a:t>здоровьесберегающими</a:t>
            </a:r>
            <a:r>
              <a:rPr lang="ru-RU" altLang="ru-RU" b="1" dirty="0" smtClean="0"/>
              <a:t> те</a:t>
            </a:r>
            <a:r>
              <a:rPr lang="ru-RU" altLang="ru-RU" b="1" dirty="0" smtClean="0">
                <a:latin typeface="Arial" charset="0"/>
              </a:rPr>
              <a:t>х</a:t>
            </a:r>
            <a:r>
              <a:rPr lang="ru-RU" altLang="ru-RU" b="1" dirty="0" smtClean="0"/>
              <a:t>нологиями в работе логопеда , освоенными и планируемыми к освоению на </a:t>
            </a:r>
            <a:r>
              <a:rPr lang="ru-RU" altLang="ru-RU" b="1" dirty="0" err="1" smtClean="0"/>
              <a:t>логопункте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Актуальнность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Главная задача - выработать силу, точность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 переключаемость 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движений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Различают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упражнения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Статические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–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Лопаточка», «Трубка», «Иголочка»,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         «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Чашка</a:t>
            </a:r>
            <a:r>
              <a:rPr lang="ru-RU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»,«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Горка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», и др.</a:t>
            </a:r>
          </a:p>
          <a:p>
            <a:pPr marL="0" indent="0" algn="ctr"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Динамические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–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«Часики», «Вкусное варенье», «Грибок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»</a:t>
            </a:r>
          </a:p>
          <a:p>
            <a:pPr marL="0" indent="0" algn="ctr">
              <a:buNone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    «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Лошадка», «Качели», «Змейка», «Маляр», и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др.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0" indent="0" algn="ctr"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</a:t>
            </a:r>
            <a:r>
              <a:rPr lang="ru-RU" sz="3200" b="1" dirty="0" smtClean="0"/>
              <a:t>Данный </a:t>
            </a:r>
            <a:r>
              <a:rPr lang="ru-RU" sz="3200" b="1" dirty="0"/>
              <a:t>вид гимнастики является одним из самых эффективных средств </a:t>
            </a:r>
            <a:r>
              <a:rPr lang="ru-RU" sz="3200" b="1" dirty="0" smtClean="0"/>
              <a:t>               формирования </a:t>
            </a:r>
            <a:r>
              <a:rPr lang="ru-RU" sz="3200" b="1" dirty="0"/>
              <a:t>и коррекции правильного звукопроизношения. </a:t>
            </a:r>
          </a:p>
          <a:p>
            <a:pPr marL="0" indent="0" algn="ctr">
              <a:buNone/>
              <a:defRPr/>
            </a:pPr>
            <a:r>
              <a:rPr lang="ru-RU" sz="3200" b="1" dirty="0" smtClean="0"/>
              <a:t>      Я в своей работе использую арт. гимнастику как на индивид. так и на подгрупповых занятиях. Выбираю упражнения в соответствие с группой звуков подлежащих коррекции. При  проведении </a:t>
            </a:r>
            <a:r>
              <a:rPr lang="ru-RU" sz="3200" b="1" dirty="0" err="1" smtClean="0"/>
              <a:t>арт.гимнастики</a:t>
            </a:r>
            <a:r>
              <a:rPr lang="ru-RU" sz="3200" b="1" dirty="0" smtClean="0"/>
              <a:t> использую музыку и сопряженные движения руки ребенка. Это повышает эффективность артикуляционной гимнастики. Широкое применение получили «Сказки о Веселом язычке».</a:t>
            </a:r>
          </a:p>
          <a:p>
            <a:pPr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906548" cy="2016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Артикуляционная гимнастика 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это  упражнения по выработке плавных полноценных движений органов артикуляции  (губ, языка, челюстей), необходимых для чистого произнесения звуков.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865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84" y="2392401"/>
            <a:ext cx="4380602" cy="32854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250704" cy="9409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Нетрадиционная арт. гимнастика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2841" y="2916111"/>
            <a:ext cx="3961779" cy="29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 детей с речевыми нарушениями речевое дыхание обычно нарушается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Дыхание становится поверхностным, аритмичным. Для выработки </a:t>
            </a:r>
            <a:r>
              <a:rPr lang="ru-RU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необходимого длительного </a:t>
            </a: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выдоха  проводим любимые детьми игры: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«Накорми голодных фруктов», 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«Снежинки</a:t>
            </a: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»,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«Бабочка», «Пузыри</a:t>
            </a: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»,</a:t>
            </a:r>
            <a:endParaRPr lang="ru-RU" sz="17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Задуй свечу</a:t>
            </a: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», а также упражнения «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Фиксированный выдох», «Форсированный выдох», «Теплый выдох», вдох поочередно через правую- левую</a:t>
            </a: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ноздрю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ru-RU" sz="1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540552" cy="12961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Дыхательная гимнастика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/>
            </a:r>
            <a:b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</a:b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о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беспечивает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важнейшее условие правильной речи – </a:t>
            </a:r>
            <a:b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</a:b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правильный выдох,  четкую,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ненапряженную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артикуляцию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.</a:t>
            </a:r>
            <a:b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2814" y="3422356"/>
            <a:ext cx="3435082" cy="2576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7014"/>
            <a:ext cx="3318115" cy="2488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3844" y="3724022"/>
            <a:ext cx="3707633" cy="25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9520" y="2876631"/>
            <a:ext cx="3952702" cy="29634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243408"/>
            <a:ext cx="9396536" cy="338437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Самомассаж </a:t>
            </a:r>
            <a:b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Самомассаж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– это массаж, выполняемый самим ребёнком, имеющим речевые нарушения, это упражнения, вызывающие эффект, сходный с массажным. Цель самомассажа – стимуляция кинестетических ощущений мышц, участвующих в работе речевого аппарата и нормализация тонуса данных мышц.</a:t>
            </a:r>
            <a:b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84" y="2552336"/>
            <a:ext cx="4248473" cy="36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8774" y="3129789"/>
            <a:ext cx="3501008" cy="26268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Пальчиковая гимнастика .</a:t>
            </a: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В.А.Сухомлинский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писал, что «истоки способностей и дарования детей на кончиках их пальцев. От них идут тончайшие ручейки, которые питают источники творческой   мысли». 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1800" b="1" dirty="0" smtClean="0"/>
              <a:t>В головном </a:t>
            </a:r>
            <a:r>
              <a:rPr lang="ru-RU" sz="1800" b="1" dirty="0"/>
              <a:t>мозге человека центры, отвечающие за речь и движения пальцев рук,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Особенно важно развитие мелкой моторики рук у детей младшего дошкольного возраста. </a:t>
            </a: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552" y="2686324"/>
            <a:ext cx="4008447" cy="3006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2375" y="3175292"/>
            <a:ext cx="4267428" cy="27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184576" cy="5184576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Разработанная южно-корейским учёным Пак 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Чже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Ву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Су-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Джок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терапия основывается на том, что на кистях и стопах человека расположены системы высокоактивных точек соответствия всем органам и участкам тела. Воздействуя на которые, можно регулировать состояние органов.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</a:t>
            </a:r>
            <a:r>
              <a:rPr lang="ru-RU" sz="1800" dirty="0" smtClean="0"/>
              <a:t>Стимуляция </a:t>
            </a:r>
            <a:r>
              <a:rPr lang="ru-RU" sz="1800" dirty="0"/>
              <a:t>высокоактивных </a:t>
            </a:r>
            <a:r>
              <a:rPr lang="ru-RU" sz="1800" dirty="0" err="1"/>
              <a:t>акупунктурных</a:t>
            </a:r>
            <a:r>
              <a:rPr lang="ru-RU" sz="1800" dirty="0"/>
              <a:t> точек расположенных на пальцах рук при помощи различных приспособлений (шарики, массажные мячики, колючие валики, орехи и др. При стимуляция рецепторов в мышцах возникают импульсы, которые достигают коры головного мозга, тонизируют ЦНС в результате чего повышается регулирующая роль в ЦНС в отношении работы всех систем и </a:t>
            </a:r>
            <a:r>
              <a:rPr lang="ru-RU" sz="1800" dirty="0" err="1"/>
              <a:t>органов.Сочетание</a:t>
            </a:r>
            <a:r>
              <a:rPr lang="ru-RU" sz="1800" dirty="0"/>
              <a:t> таких упражнений как </a:t>
            </a:r>
            <a:r>
              <a:rPr lang="ru-RU" sz="1800" dirty="0" smtClean="0"/>
              <a:t> </a:t>
            </a:r>
            <a:r>
              <a:rPr lang="ru-RU" sz="1800" dirty="0"/>
              <a:t>су-</a:t>
            </a:r>
            <a:r>
              <a:rPr lang="ru-RU" sz="1800" dirty="0" err="1"/>
              <a:t>джок</a:t>
            </a:r>
            <a:r>
              <a:rPr lang="ru-RU" sz="1800" dirty="0"/>
              <a:t> терапия, с упражнениями по коррекции звукопроизношения и формированию лексико-грамматических категорий, позволяет значительно повысить эффективность коррекционно-логопедического воздействия, повышая физическую и умственную работоспособность.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ru-RU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75240" cy="1196752"/>
          </a:xfrm>
        </p:spPr>
        <p:txBody>
          <a:bodyPr/>
          <a:lstStyle/>
          <a:p>
            <a:r>
              <a:rPr lang="ru-RU" dirty="0" smtClean="0"/>
              <a:t>Су-</a:t>
            </a:r>
            <a:r>
              <a:rPr lang="ru-RU" dirty="0" err="1" smtClean="0"/>
              <a:t>джок</a:t>
            </a:r>
            <a:r>
              <a:rPr lang="ru-RU" dirty="0"/>
              <a:t> </a:t>
            </a:r>
            <a:r>
              <a:rPr lang="ru-RU" dirty="0" smtClean="0"/>
              <a:t>терапия</a:t>
            </a:r>
            <a:endParaRPr lang="ru-RU" dirty="0"/>
          </a:p>
        </p:txBody>
      </p:sp>
      <p:pic>
        <p:nvPicPr>
          <p:cNvPr id="4" name="Picture 2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51" y="1844824"/>
            <a:ext cx="3307763" cy="46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25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</TotalTime>
  <Words>663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Использование        здоровьесберегающих технологий               в работе учителя-логопеда</vt:lpstr>
      <vt:lpstr>  Здоровье – это самое ценное, что есть у человека. Н.А.Семашко                        </vt:lpstr>
      <vt:lpstr>Актуальнность</vt:lpstr>
      <vt:lpstr>Артикуляционная гимнастика   это  упражнения по выработке плавных полноценных движений органов артикуляции  (губ, языка, челюстей), необходимых для чистого произнесения звуков. </vt:lpstr>
      <vt:lpstr>Нетрадиционная арт. гимнастика</vt:lpstr>
      <vt:lpstr>Дыхательная гимнастика  обеспечивает важнейшее условие правильной речи –  правильный выдох,  четкую, ненапряженную артикуляцию. </vt:lpstr>
      <vt:lpstr>Самомассаж           Самомассаж – это массаж, выполняемый самим ребёнком, имеющим речевые нарушения, это упражнения, вызывающие эффект, сходный с массажным. Цель самомассажа – стимуляция кинестетических ощущений мышц, участвующих в работе речевого аппарата и нормализация тонуса данных мышц. </vt:lpstr>
      <vt:lpstr>   Пальчиковая гимнастика .  В.А.Сухомлинский писал, что «истоки способностей и дарования детей на кончиках их пальцев. От них идут тончайшие ручейки, которые питают источники творческой   мысли».   В головном мозге человека центры, отвечающие за речь и движения пальцев рук,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Особенно важно развитие мелкой моторики рук у детей младшего дошкольного возраста.  </vt:lpstr>
      <vt:lpstr>Су-джок терапия</vt:lpstr>
      <vt:lpstr>Приёмы Су-джок терапии:    - массаж ладоней специальным Су-джок шариком с шипами;  - массаж пальцев эластичным кольцом; - массаж стоп на массажных ковриках</vt:lpstr>
      <vt:lpstr>Презентация PowerPoint</vt:lpstr>
      <vt:lpstr>Кинезиология – наука о развитии  головного мозга через движение. В логопедии кинезиологические упражнения дают возможность задействовать те участки мозга, которые раньше не участвовали в учении. И тем самым  позволяют улучшить у ребенка память, внимание, пространственные представления, мелкую и крупную моторику, и в результате решать проблемы  коррекции речи.  </vt:lpstr>
      <vt:lpstr>  Биоэнергопластика  Термин состоит из 2-х слов: биоэнергия и пластика.  Биоэнергия –это энергия, которая находится внутри человека,  пластика –плавные, раскрепощённые движения тела, рук.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      здоровьесберегающих технологий               в работе учителя-логопеда</dc:title>
  <dc:creator>RePack by Diakov</dc:creator>
  <cp:lastModifiedBy>RePack by Diakov</cp:lastModifiedBy>
  <cp:revision>24</cp:revision>
  <dcterms:created xsi:type="dcterms:W3CDTF">2019-02-13T14:43:28Z</dcterms:created>
  <dcterms:modified xsi:type="dcterms:W3CDTF">2019-04-01T19:03:34Z</dcterms:modified>
</cp:coreProperties>
</file>