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1" r:id="rId5"/>
    <p:sldId id="275" r:id="rId6"/>
    <p:sldId id="276" r:id="rId7"/>
    <p:sldId id="277" r:id="rId8"/>
    <p:sldId id="262" r:id="rId9"/>
    <p:sldId id="263" r:id="rId10"/>
    <p:sldId id="266" r:id="rId11"/>
    <p:sldId id="278" r:id="rId12"/>
    <p:sldId id="279" r:id="rId13"/>
    <p:sldId id="280" r:id="rId14"/>
    <p:sldId id="267" r:id="rId15"/>
    <p:sldId id="281" r:id="rId16"/>
    <p:sldId id="282" r:id="rId17"/>
    <p:sldId id="283" r:id="rId18"/>
    <p:sldId id="295" r:id="rId19"/>
    <p:sldId id="268" r:id="rId20"/>
    <p:sldId id="284" r:id="rId21"/>
    <p:sldId id="285" r:id="rId22"/>
    <p:sldId id="286" r:id="rId23"/>
    <p:sldId id="269" r:id="rId24"/>
    <p:sldId id="287" r:id="rId25"/>
    <p:sldId id="288" r:id="rId26"/>
    <p:sldId id="270" r:id="rId27"/>
    <p:sldId id="271" r:id="rId28"/>
    <p:sldId id="289" r:id="rId29"/>
    <p:sldId id="290" r:id="rId30"/>
    <p:sldId id="291" r:id="rId31"/>
    <p:sldId id="294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2982-0997-44E7-A158-1CC43213ED81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F1B9-7262-4144-8552-B5ABE4E63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09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2982-0997-44E7-A158-1CC43213ED81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F1B9-7262-4144-8552-B5ABE4E63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01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2982-0997-44E7-A158-1CC43213ED81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F1B9-7262-4144-8552-B5ABE4E63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61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2982-0997-44E7-A158-1CC43213ED81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F1B9-7262-4144-8552-B5ABE4E63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82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2982-0997-44E7-A158-1CC43213ED81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F1B9-7262-4144-8552-B5ABE4E63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8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2982-0997-44E7-A158-1CC43213ED81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F1B9-7262-4144-8552-B5ABE4E63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72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2982-0997-44E7-A158-1CC43213ED81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F1B9-7262-4144-8552-B5ABE4E63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59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2982-0997-44E7-A158-1CC43213ED81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F1B9-7262-4144-8552-B5ABE4E63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0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2982-0997-44E7-A158-1CC43213ED81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F1B9-7262-4144-8552-B5ABE4E63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9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2982-0997-44E7-A158-1CC43213ED81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F1B9-7262-4144-8552-B5ABE4E63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60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2982-0997-44E7-A158-1CC43213ED81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F1B9-7262-4144-8552-B5ABE4E63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48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F2982-0997-44E7-A158-1CC43213ED81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F1B9-7262-4144-8552-B5ABE4E63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4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8Holidays___International_Womens_Day_Template_for_greeting_card_for_International_Women_s_Day_on_March_8_122565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упражнения по формированию лексико-грамматических категорий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«Международный женский день»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6084168" y="4797152"/>
            <a:ext cx="2880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Составила 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учитель-логопед: 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Ющишина В.В.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5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«Чьи вещи»</a:t>
            </a:r>
            <a:endParaRPr lang="ru-RU" dirty="0"/>
          </a:p>
        </p:txBody>
      </p:sp>
      <p:pic>
        <p:nvPicPr>
          <p:cNvPr id="3" name="Picture 2" descr="C:\Users\Admin\Desktop\к МО\7021-platja-ood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44824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к МО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51112"/>
            <a:ext cx="23247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09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«Чьи вещи?»</a:t>
            </a:r>
            <a:endParaRPr lang="ru-RU" dirty="0"/>
          </a:p>
        </p:txBody>
      </p:sp>
      <p:pic>
        <p:nvPicPr>
          <p:cNvPr id="3" name="Picture 4" descr="C:\Users\Admin\Desktop\к МО\1014526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022802" cy="30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к МО\188804514f5ac352196d0c3d20f5c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28751"/>
            <a:ext cx="2938875" cy="29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15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Чьи вещи?</a:t>
            </a:r>
            <a:endParaRPr lang="ru-RU" dirty="0"/>
          </a:p>
        </p:txBody>
      </p:sp>
      <p:pic>
        <p:nvPicPr>
          <p:cNvPr id="3" name="Picture 3" descr="C:\Users\Admin\Desktop\к МО\319c383089488aaf389dbe1b31c0e3a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к МО\1d2190902c6f3fb3fb8ec7e7a624522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245424" cy="38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69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«Чьи вещи?»</a:t>
            </a:r>
            <a:endParaRPr lang="ru-RU" dirty="0"/>
          </a:p>
        </p:txBody>
      </p:sp>
      <p:pic>
        <p:nvPicPr>
          <p:cNvPr id="3" name="Picture 6" descr="http://alldayplus.ru/zhen/optovij_zakaz_perchatok_vigodnie_usloviya_dlya_vseh_potrebitel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53752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к МО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3247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4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«Подарим цветы»</a:t>
            </a:r>
            <a:endParaRPr lang="ru-RU" dirty="0"/>
          </a:p>
        </p:txBody>
      </p:sp>
      <p:pic>
        <p:nvPicPr>
          <p:cNvPr id="10242" name="Picture 2" descr="https://go4.imgsmail.ru/imgpreview?key=4ad87a7fbb35c5f6&amp;mb=imgdb_preview_13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987420" cy="29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355780" y="28686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 descr="C:\Users\Admin\Desktop\к МО\roza-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217671" cy="316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38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Admin\Desktop\к МО\1019300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6174"/>
            <a:ext cx="3916388" cy="25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162603" y="31543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 descr="C:\Users\Admin\Desktop\к МО\buket-iz-plastilina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4654"/>
            <a:ext cx="3682238" cy="31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20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к МО\hello_html_mcf411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9656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563888" y="3284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 descr="C:\Users\Admin\Desktop\к МО\s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71743"/>
            <a:ext cx="4114780" cy="32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06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к МО\shop_items_catalog_image4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7" y="2772955"/>
            <a:ext cx="3096344" cy="23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205520" y="36937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1" name="Picture 3" descr="C:\Users\Admin\Desktop\к МО\3-e7a9bfea4d1b61ad7adeec6794c4e1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5549"/>
            <a:ext cx="4674096" cy="35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24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ull-gofrirovannaya-bumaga-prostaya-bumaga-gofrirovannaya-prostaya-krasnaya-831-6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84" y="1762977"/>
            <a:ext cx="3425098" cy="224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765620" y="29551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Admin\Desktop\88263829_krokusy_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018" y="1124744"/>
            <a:ext cx="4349615" cy="335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6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«Скажи наоборот»</a:t>
            </a:r>
            <a:endParaRPr lang="ru-RU" dirty="0"/>
          </a:p>
        </p:txBody>
      </p:sp>
      <p:pic>
        <p:nvPicPr>
          <p:cNvPr id="3" name="Picture 3" descr="C:\Users\Admin\Desktop\к МО\188804514f5ac352196d0c3d20f5c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8816"/>
            <a:ext cx="2938875" cy="29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к МО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3247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9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«Назови ласково»</a:t>
            </a:r>
            <a:endParaRPr lang="ru-RU" dirty="0"/>
          </a:p>
        </p:txBody>
      </p:sp>
      <p:pic>
        <p:nvPicPr>
          <p:cNvPr id="3074" name="Picture 2" descr="C:\Users\Admin\Desktop\к МО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3247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к МО\188804514f5ac352196d0c3d20f5c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2938875" cy="29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к МО\1d2190902c6f3fb3fb8ec7e7a624522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79254"/>
            <a:ext cx="2245424" cy="38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8362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«Наоборот»</a:t>
            </a:r>
            <a:endParaRPr lang="ru-RU" dirty="0"/>
          </a:p>
        </p:txBody>
      </p:sp>
      <p:pic>
        <p:nvPicPr>
          <p:cNvPr id="18434" name="Picture 2" descr="C:\Users\Admin\Desktop\к МО\9d85123ef12e98bf5a267222038b5b58--mother-daughters-mothers-d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58112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94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«Наоборот»</a:t>
            </a:r>
            <a:endParaRPr lang="ru-RU" dirty="0"/>
          </a:p>
        </p:txBody>
      </p:sp>
      <p:pic>
        <p:nvPicPr>
          <p:cNvPr id="3" name="Picture 3" descr="C:\Users\Admin\Desktop\к МО\188804514f5ac352196d0c3d20f5c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8816"/>
            <a:ext cx="2938875" cy="29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к МО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3247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06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«Наоборот»</a:t>
            </a:r>
            <a:endParaRPr lang="ru-RU" dirty="0"/>
          </a:p>
        </p:txBody>
      </p:sp>
      <p:pic>
        <p:nvPicPr>
          <p:cNvPr id="3" name="Picture 2" descr="C:\Users\Admin\Desktop\к МО\9d85123ef12e98bf5a267222038b5b58--mother-daughters-mothers-d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58112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15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ru-RU" dirty="0" smtClean="0"/>
              <a:t>Игра «Повтори и объясни»</a:t>
            </a:r>
            <a:endParaRPr lang="ru-RU" dirty="0"/>
          </a:p>
        </p:txBody>
      </p:sp>
      <p:pic>
        <p:nvPicPr>
          <p:cNvPr id="19458" name="Picture 2" descr="C:\Users\Admin\Desktop\к МО\motivator-47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2736"/>
            <a:ext cx="6295118" cy="56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03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dmin\Desktop\к МО\img_user_file_54d1f287d0cb9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930" y="-14947"/>
            <a:ext cx="9163930" cy="68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dmin\Desktop\к МО\img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63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с мячом «Чей, чья, чьи?»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://gim.stolin.edu.by/sm_full.aspx?guid=477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6675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55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«Мамины профессии»</a:t>
            </a:r>
            <a:endParaRPr lang="ru-RU" dirty="0"/>
          </a:p>
        </p:txBody>
      </p:sp>
      <p:pic>
        <p:nvPicPr>
          <p:cNvPr id="27650" name="Picture 2" descr="C:\Users\Admin\Desktop\к МО\1503523044_pedag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039843" cy="551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3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6" name="Picture 4" descr="http://ostrovskoe.smi44.ru/wp-content/uploads/2013/09/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518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5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Admin\Desktop\к МО\s120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44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82" y="2319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с мячом «Один-много»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://gim.stolin.edu.by/sm_full.aspx?guid=477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75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29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cinemotionlab.com/content/painting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47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https://www.vladtime.ru/uploads/posts/2018-04/thumbs/1523103541_polina_gagarina_at_xmas_song_of_the_year_201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0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1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Закончи предложение словом «МАМА»</a:t>
            </a:r>
            <a:endParaRPr lang="ru-RU" dirty="0"/>
          </a:p>
        </p:txBody>
      </p:sp>
      <p:pic>
        <p:nvPicPr>
          <p:cNvPr id="34818" name="Picture 2" descr="C:\Users\Admin\Desktop\к МО\m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456384" cy="230425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ibbon Hair"/>
          <p:cNvPicPr>
            <a:picLocks noChangeAspect="1" noChangeArrowheads="1"/>
          </p:cNvPicPr>
          <p:nvPr/>
        </p:nvPicPr>
        <p:blipFill>
          <a:blip r:embed="rId3" cstate="print"/>
          <a:srcRect t="21368"/>
          <a:stretch>
            <a:fillRect/>
          </a:stretch>
        </p:blipFill>
        <p:spPr bwMode="auto">
          <a:xfrm>
            <a:off x="467544" y="1484784"/>
            <a:ext cx="4065942" cy="4795725"/>
          </a:xfrm>
          <a:prstGeom prst="ellipse">
            <a:avLst/>
          </a:prstGeom>
          <a:noFill/>
        </p:spPr>
      </p:pic>
      <p:pic>
        <p:nvPicPr>
          <p:cNvPr id="5" name="Picture 2" descr="C:\Users\Admin\Desktop\к МО\d783c867ad494c889f56d42056adc2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905519" cy="25922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78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«1-2-5»</a:t>
            </a:r>
            <a:endParaRPr lang="ru-RU" dirty="0"/>
          </a:p>
        </p:txBody>
      </p:sp>
      <p:pic>
        <p:nvPicPr>
          <p:cNvPr id="3" name="Picture 2" descr="C:\Users\Admin\Desktop\к МО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195" y="1350394"/>
            <a:ext cx="1368152" cy="190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к МО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0219"/>
            <a:ext cx="1008112" cy="14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к МО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671" y="4482330"/>
            <a:ext cx="1016257" cy="14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к МО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82330"/>
            <a:ext cx="980772" cy="136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к МО\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303" y="4461084"/>
            <a:ext cx="996015" cy="13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к МО\im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7231" y="4356223"/>
            <a:ext cx="1071248" cy="14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к МО\im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91521"/>
            <a:ext cx="1440160" cy="20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к МО\ima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036" y="1350394"/>
            <a:ext cx="1410390" cy="196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5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к МО\188804514f5ac352196d0c3d20f5c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6278" y="4295977"/>
            <a:ext cx="1605137" cy="16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к МО\188804514f5ac352196d0c3d20f5c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1232" y="4275751"/>
            <a:ext cx="1617316" cy="16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к МО\188804514f5ac352196d0c3d20f5c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347" y="4283029"/>
            <a:ext cx="1615885" cy="16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к МО\188804514f5ac352196d0c3d20f5c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32" y="4283030"/>
            <a:ext cx="1631032" cy="16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к МО\188804514f5ac352196d0c3d20f5c4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7523" y="553204"/>
            <a:ext cx="1724877" cy="172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к МО\188804514f5ac352196d0c3d20f5c4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767" y="580402"/>
            <a:ext cx="1686272" cy="16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к МО\188804514f5ac352196d0c3d20f5c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984" y="672201"/>
            <a:ext cx="1605880" cy="16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к МО\188804514f5ac352196d0c3d20f5c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246" y="4258336"/>
            <a:ext cx="1631032" cy="16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87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к МО\247883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0076"/>
            <a:ext cx="2062981" cy="14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к МО\247883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48407"/>
            <a:ext cx="2062981" cy="14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к МО\247883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97062"/>
            <a:ext cx="2062981" cy="14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к МО\247883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45717"/>
            <a:ext cx="2062981" cy="14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к МО\247883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110" y="4445717"/>
            <a:ext cx="2062981" cy="14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к МО\247883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2062981" cy="14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к МО\247883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114" y="1243314"/>
            <a:ext cx="2062981" cy="14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к МО\247883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208314"/>
            <a:ext cx="2062981" cy="14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07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к МО\1d2190902c6f3fb3fb8ec7e7a62452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47" y="742510"/>
            <a:ext cx="1375484" cy="23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к МО\1d2190902c6f3fb3fb8ec7e7a62452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931" y="3990772"/>
            <a:ext cx="1375484" cy="23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к МО\1d2190902c6f3fb3fb8ec7e7a62452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945" y="4009448"/>
            <a:ext cx="1375484" cy="23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к МО\1d2190902c6f3fb3fb8ec7e7a62452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9448"/>
            <a:ext cx="1375484" cy="23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к МО\1d2190902c6f3fb3fb8ec7e7a62452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9448"/>
            <a:ext cx="1375484" cy="23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к МО\1d2190902c6f3fb3fb8ec7e7a62452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13800"/>
            <a:ext cx="1375484" cy="23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к МО\1d2190902c6f3fb3fb8ec7e7a62452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42510"/>
            <a:ext cx="1375484" cy="23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к МО\1d2190902c6f3fb3fb8ec7e7a62452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81471"/>
            <a:ext cx="1375484" cy="23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29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485" y="36254"/>
            <a:ext cx="8229600" cy="1143000"/>
          </a:xfrm>
        </p:spPr>
        <p:txBody>
          <a:bodyPr/>
          <a:lstStyle/>
          <a:p>
            <a:r>
              <a:rPr lang="ru-RU" dirty="0" smtClean="0"/>
              <a:t>Игра «Подарим красивые слова»</a:t>
            </a:r>
            <a:endParaRPr lang="ru-RU" dirty="0"/>
          </a:p>
        </p:txBody>
      </p:sp>
      <p:pic>
        <p:nvPicPr>
          <p:cNvPr id="3" name="Picture 2" descr="C:\Users\Admin\Desktop\к МО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66" y="1052736"/>
            <a:ext cx="1834335" cy="25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к МО\188804514f5ac352196d0c3d20f5c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803" y="105273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к МО\1d2190902c6f3fb3fb8ec7e7a624522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81028"/>
            <a:ext cx="1782008" cy="30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2.thematicnews.com/uploads/images/68/22/63/92015/10/21/7a1a16160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803" y="3906147"/>
            <a:ext cx="2674296" cy="25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81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«Подружи слова со словом ЖЕНСКИЙ»</a:t>
            </a:r>
            <a:endParaRPr lang="ru-RU" dirty="0"/>
          </a:p>
        </p:txBody>
      </p:sp>
      <p:pic>
        <p:nvPicPr>
          <p:cNvPr id="9218" name="Picture 2" descr="C:\Users\Admin\Desktop\к МО\7021-platja-ood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423" y="1217878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к МО\319c383089488aaf389dbe1b31c0e3a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3983" y="3779095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к МО\1014526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139" y="911021"/>
            <a:ext cx="3022802" cy="30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alldayplus.ru/zhen/optovij_zakaz_perchatok_vigodnie_usloviya_dlya_vseh_potrebitele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423" y="4096225"/>
            <a:ext cx="253752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106</Words>
  <Application>Microsoft Office PowerPoint</Application>
  <PresentationFormat>Экран (4:3)</PresentationFormat>
  <Paragraphs>20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Дидактические игры и упражнения по формированию лексико-грамматических категорий по теме: «Международный женский день»</vt:lpstr>
      <vt:lpstr>Игра «Назови ласково»</vt:lpstr>
      <vt:lpstr>Игра с мячом «Один-много»</vt:lpstr>
      <vt:lpstr>Игра «1-2-5»</vt:lpstr>
      <vt:lpstr>Слайд 5</vt:lpstr>
      <vt:lpstr>Слайд 6</vt:lpstr>
      <vt:lpstr>Слайд 7</vt:lpstr>
      <vt:lpstr>Игра «Подарим красивые слова»</vt:lpstr>
      <vt:lpstr>Игра «Подружи слова со словом ЖЕНСКИЙ»</vt:lpstr>
      <vt:lpstr>Игра «Чьи вещи»</vt:lpstr>
      <vt:lpstr>«Чьи вещи?»</vt:lpstr>
      <vt:lpstr>Чьи вещи?</vt:lpstr>
      <vt:lpstr>«Чьи вещи?»</vt:lpstr>
      <vt:lpstr>Игра «Подарим цветы»</vt:lpstr>
      <vt:lpstr>Слайд 15</vt:lpstr>
      <vt:lpstr>Слайд 16</vt:lpstr>
      <vt:lpstr>Слайд 17</vt:lpstr>
      <vt:lpstr>Слайд 18</vt:lpstr>
      <vt:lpstr>Игра «Скажи наоборот»</vt:lpstr>
      <vt:lpstr>Игра «Наоборот»</vt:lpstr>
      <vt:lpstr>Игра «Наоборот»</vt:lpstr>
      <vt:lpstr>Игра «Наоборот»</vt:lpstr>
      <vt:lpstr>Игра «Повтори и объясни»</vt:lpstr>
      <vt:lpstr>Слайд 24</vt:lpstr>
      <vt:lpstr>Слайд 25</vt:lpstr>
      <vt:lpstr>Игра с мячом «Чей, чья, чьи?»</vt:lpstr>
      <vt:lpstr>Игра «Мамины профессии»</vt:lpstr>
      <vt:lpstr>Слайд 28</vt:lpstr>
      <vt:lpstr>Слайд 29</vt:lpstr>
      <vt:lpstr>Слайд 30</vt:lpstr>
      <vt:lpstr>Слайд 31</vt:lpstr>
      <vt:lpstr>Закончи предложение словом «МАМА»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Admin; Вера Владимировна</dc:creator>
  <cp:lastModifiedBy>1</cp:lastModifiedBy>
  <cp:revision>18</cp:revision>
  <dcterms:created xsi:type="dcterms:W3CDTF">2019-01-30T16:23:05Z</dcterms:created>
  <dcterms:modified xsi:type="dcterms:W3CDTF">2020-08-19T11:32:52Z</dcterms:modified>
</cp:coreProperties>
</file>