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58" r:id="rId6"/>
    <p:sldId id="259" r:id="rId7"/>
    <p:sldId id="271" r:id="rId8"/>
    <p:sldId id="260" r:id="rId9"/>
    <p:sldId id="281" r:id="rId10"/>
    <p:sldId id="278" r:id="rId11"/>
    <p:sldId id="279" r:id="rId12"/>
    <p:sldId id="283" r:id="rId13"/>
    <p:sldId id="261" r:id="rId14"/>
    <p:sldId id="262" r:id="rId15"/>
    <p:sldId id="287" r:id="rId16"/>
    <p:sldId id="276" r:id="rId17"/>
    <p:sldId id="263" r:id="rId18"/>
    <p:sldId id="284" r:id="rId19"/>
    <p:sldId id="264" r:id="rId20"/>
    <p:sldId id="273" r:id="rId21"/>
    <p:sldId id="275" r:id="rId22"/>
    <p:sldId id="267" r:id="rId23"/>
    <p:sldId id="286" r:id="rId24"/>
    <p:sldId id="26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ddtkov.schoolrm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43204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Министерство образования Республики Мордовия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1268760"/>
            <a:ext cx="5400600" cy="48245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ПОРТФОЛИО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едагога дополнительного образования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МБУ ДО «Дом детского творчества»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города Ковылкино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Артамоновой Ирины Николаевны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</a:rPr>
              <a:t>а высшую квалификационную категорию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Дата рождения: 16.05.1966 г.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Профессиональное образование: высшее, ФГБОУВО «Мордовский государственный педагогический институт им. М.Е. Евсевьева», г. Саранск,  2019г. 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Специальность «Педагогическое образование ( с двумя профилями подготовки). Квалификация «Бакалавр».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Диплом: 101305  0806293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Стаж педагогической работы: 36 лет 7 мес.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Общий трудовой стаж: 36 лет 7 мес.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Стаж в данной должности и организации: 8 лет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Наличие квалификационной категории: первая </a:t>
            </a:r>
            <a:r>
              <a:rPr lang="ru-RU" sz="1600" b="1" dirty="0" err="1" smtClean="0">
                <a:solidFill>
                  <a:srgbClr val="002060"/>
                </a:solidFill>
              </a:rPr>
              <a:t>квалиф</a:t>
            </a:r>
            <a:r>
              <a:rPr lang="ru-RU" sz="1600" b="1" dirty="0" smtClean="0">
                <a:solidFill>
                  <a:srgbClr val="002060"/>
                </a:solidFill>
              </a:rPr>
              <a:t>. кат. Приказ МО РМ №  989 от 29.11. 2017 г.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</a:rPr>
              <a:t>Звание: нет</a:t>
            </a:r>
          </a:p>
          <a:p>
            <a:pPr algn="l"/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3" y="1988840"/>
            <a:ext cx="2611633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призовые места в очных муниципальных мероприятиях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3314" name="Picture 2" descr="C:\Users\Администратор\Desktop\Вторсырье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2032" r="5787" b="78"/>
          <a:stretch/>
        </p:blipFill>
        <p:spPr bwMode="auto">
          <a:xfrm>
            <a:off x="251520" y="1124744"/>
            <a:ext cx="2452397" cy="35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истратор\Desktop\Карнавал осенних красо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1584" b="2802"/>
          <a:stretch/>
        </p:blipFill>
        <p:spPr bwMode="auto">
          <a:xfrm>
            <a:off x="2143942" y="3032865"/>
            <a:ext cx="2644081" cy="36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дминистратор\Desktop\Новог чуд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44711"/>
            <a:ext cx="2790942" cy="39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дминистратор\Desktop\Письмо на фронт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42" y="3032865"/>
            <a:ext cx="2912150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6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Победы и призовые места в очных республиканских мероприятиях</a:t>
            </a:r>
            <a:endParaRPr lang="ru-RU" dirty="0"/>
          </a:p>
        </p:txBody>
      </p:sp>
      <p:pic>
        <p:nvPicPr>
          <p:cNvPr id="14338" name="Picture 2" descr="C:\Users\Администратор\Desktop\Наследие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9943"/>
            <a:ext cx="3744416" cy="51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истратор\Desktop\Наслед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1413"/>
          <a:stretch/>
        </p:blipFill>
        <p:spPr bwMode="auto">
          <a:xfrm>
            <a:off x="4716016" y="1268760"/>
            <a:ext cx="3730689" cy="52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9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республиканских мероприятиях</a:t>
            </a:r>
            <a:endParaRPr lang="ru-RU" dirty="0"/>
          </a:p>
        </p:txBody>
      </p:sp>
      <p:pic>
        <p:nvPicPr>
          <p:cNvPr id="17410" name="Picture 2" descr="C:\Users\Администратор\Desktop\Игнать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50" y="1090329"/>
            <a:ext cx="3254681" cy="46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Администратор\Desktop\Славянская ду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024336" cy="415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Администратор\Desktop\Природа и мы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32001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00200"/>
            <a:ext cx="33123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истратор\Desktop\А-2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052736"/>
            <a:ext cx="376707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1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Выступления на заседаниях методических советов, научно-методических конференциях, педагогических чтениях, семинарах, секциях, форумах, радиопередачах (очно)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Администратор\Desktop\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4" y="1484784"/>
            <a:ext cx="3781806" cy="520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esktop\2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47" y="1556792"/>
            <a:ext cx="3729692" cy="51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7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Выступления на заседаниях методических советов, научно-методических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3157" r="508" b="245"/>
          <a:stretch/>
        </p:blipFill>
        <p:spPr bwMode="auto">
          <a:xfrm>
            <a:off x="2843808" y="1402977"/>
            <a:ext cx="3356968" cy="47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03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Выступления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научно-методических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  <p:pic>
        <p:nvPicPr>
          <p:cNvPr id="11266" name="Picture 2" descr="C:\Users\Администратор\Desktop\Арт.спр. НЕконфер 001 -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/>
          <a:stretch/>
        </p:blipFill>
        <p:spPr bwMode="auto">
          <a:xfrm>
            <a:off x="672902" y="1527764"/>
            <a:ext cx="3395041" cy="457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дминистратор\Desktop\Артамонова выступл. по курса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7764"/>
            <a:ext cx="31982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536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Проведение мастер-классов, открытых мероприятий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Администратор\Desktop\Артамонова аттестация скан. 22г\Арт. 6.1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1747"/>
          <a:stretch/>
        </p:blipFill>
        <p:spPr bwMode="auto">
          <a:xfrm>
            <a:off x="611560" y="999113"/>
            <a:ext cx="4032448" cy="54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истратор\Desktop\Артамонова аттестация скан. 22г\Арт. 6.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922"/>
          <a:stretch/>
        </p:blipFill>
        <p:spPr bwMode="auto">
          <a:xfrm>
            <a:off x="4716016" y="1052736"/>
            <a:ext cx="3932934" cy="548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04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Общественно-педагогическая 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  <p:pic>
        <p:nvPicPr>
          <p:cNvPr id="4" name="Picture 2" descr="C:\Users\Администратор\Desktop\Арт. член профкома 001 - копи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/>
          <a:stretch/>
        </p:blipFill>
        <p:spPr bwMode="auto">
          <a:xfrm>
            <a:off x="755576" y="1362258"/>
            <a:ext cx="3494646" cy="472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дминистратор\Desktop\Артамонова аттестация скан. 22г\Арт. 9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4061"/>
          <a:stretch/>
        </p:blipFill>
        <p:spPr bwMode="auto">
          <a:xfrm>
            <a:off x="4572000" y="1340768"/>
            <a:ext cx="3619857" cy="502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Администратор\Desktop\справка С Днем учителя педаго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2786"/>
            <a:ext cx="2900687" cy="398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истратор\Desktop\справка С Днем учителя 2021 пд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3005709" cy="39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дминистратор\Desktop\справка Моя малая Родина пд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56" y="1655509"/>
            <a:ext cx="324621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Характеристика- представление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Администратор\Desktop\Артамонова аттестация 22г\Артамонова хар 2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431"/>
          <a:stretch/>
        </p:blipFill>
        <p:spPr bwMode="auto">
          <a:xfrm>
            <a:off x="4725798" y="949694"/>
            <a:ext cx="4061745" cy="56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9694"/>
            <a:ext cx="4058747" cy="558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5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Общественно-педагогическая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  <p:pic>
        <p:nvPicPr>
          <p:cNvPr id="5" name="Picture 2" descr="C:\Users\Администратор\Desktop\справка Живая история пдо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t="2037" r="1542"/>
          <a:stretch/>
        </p:blipFill>
        <p:spPr bwMode="auto">
          <a:xfrm>
            <a:off x="467544" y="1484784"/>
            <a:ext cx="3580589" cy="49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esktop\справка Наследие пд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68712"/>
            <a:ext cx="4673778" cy="454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6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7. Позитивные </a:t>
            </a:r>
            <a:r>
              <a:rPr lang="ru-RU" sz="2800" b="1" dirty="0">
                <a:solidFill>
                  <a:srgbClr val="002060"/>
                </a:solidFill>
              </a:rPr>
              <a:t>результаты работы с детьми: </a:t>
            </a:r>
            <a:endParaRPr lang="ru-RU" dirty="0"/>
          </a:p>
        </p:txBody>
      </p:sp>
      <p:pic>
        <p:nvPicPr>
          <p:cNvPr id="10242" name="Picture 2" descr="C:\Users\Администратор\Desktop\Артамонова аттестация скан. 22г\Арт. 8.1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3564"/>
          <a:stretch/>
        </p:blipFill>
        <p:spPr bwMode="auto">
          <a:xfrm>
            <a:off x="512629" y="1228771"/>
            <a:ext cx="3982630" cy="54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дминистратор\Desktop\Артамонова аттестация скан. 22г\Арт. 8.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2228"/>
          <a:stretch/>
        </p:blipFill>
        <p:spPr bwMode="auto">
          <a:xfrm>
            <a:off x="4644008" y="1228771"/>
            <a:ext cx="3888432" cy="54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20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Участие педагога в профессиональных конкурсах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дминистратор\Desktop\Артамонова Ирина Николаевна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66901"/>
            <a:ext cx="3960440" cy="53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esktop\Артамонова Ирина Никола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7" y="1173510"/>
            <a:ext cx="4011910" cy="53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Участие педагога в профессиональных конкурсах</a:t>
            </a:r>
            <a:endParaRPr lang="ru-RU" dirty="0"/>
          </a:p>
        </p:txBody>
      </p:sp>
      <p:pic>
        <p:nvPicPr>
          <p:cNvPr id="4" name="Picture 2" descr="C:\Users\Администратор\Desktop\грамо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7212"/>
            <a:ext cx="3888432" cy="53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esktop\От призвания к призванию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43" y="1196752"/>
            <a:ext cx="3644764" cy="51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7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Награды и поощрения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Администратор\Desktop\Мо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27784" y="1600200"/>
            <a:ext cx="3456384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79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Характеристика- представление </a:t>
            </a:r>
            <a:endParaRPr lang="ru-RU" dirty="0"/>
          </a:p>
        </p:txBody>
      </p:sp>
      <p:pic>
        <p:nvPicPr>
          <p:cNvPr id="1027" name="Picture 3" descr="C:\Users\Администратор\Desktop\Артамонова аттестация 22г\Артамонова хар. 3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3182"/>
          <a:stretch/>
        </p:blipFill>
        <p:spPr bwMode="auto">
          <a:xfrm>
            <a:off x="611560" y="1107424"/>
            <a:ext cx="3888432" cy="521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Артамонова аттестация 22г\Артамонова хар.4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1820"/>
          <a:stretch/>
        </p:blipFill>
        <p:spPr bwMode="auto">
          <a:xfrm>
            <a:off x="4644008" y="1124744"/>
            <a:ext cx="3778965" cy="52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Характеристика- представление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97" y="1052736"/>
            <a:ext cx="397922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1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педагогического опыта работы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lvl="0" algn="ctr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lvl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Сайт </a:t>
            </a:r>
            <a:r>
              <a:rPr lang="ru-RU" sz="2400" b="1" dirty="0">
                <a:solidFill>
                  <a:srgbClr val="C00000"/>
                </a:solidFill>
              </a:rPr>
              <a:t>МБУ ДО «Дом детского творчества»</a:t>
            </a:r>
          </a:p>
          <a:p>
            <a:pPr lvl="0" algn="ctr">
              <a:buNone/>
            </a:pPr>
            <a:r>
              <a:rPr lang="en-US" sz="2400" b="1" dirty="0">
                <a:solidFill>
                  <a:srgbClr val="C00000"/>
                </a:solidFill>
                <a:hlinkClick r:id="rId2"/>
              </a:rPr>
              <a:t>http</a:t>
            </a:r>
            <a:r>
              <a:rPr lang="ru-RU" sz="2400" b="1" dirty="0">
                <a:solidFill>
                  <a:srgbClr val="C00000"/>
                </a:solidFill>
                <a:hlinkClick r:id="rId2"/>
              </a:rPr>
              <a:t>://</a:t>
            </a:r>
            <a:r>
              <a:rPr lang="en-US" sz="2400" b="1" dirty="0">
                <a:solidFill>
                  <a:srgbClr val="C00000"/>
                </a:solidFill>
                <a:hlinkClick r:id="rId2"/>
              </a:rPr>
              <a:t>ddtkov.schoolrm.ru</a:t>
            </a:r>
            <a:endParaRPr lang="ru-RU" sz="2400" b="1" dirty="0">
              <a:solidFill>
                <a:srgbClr val="C00000"/>
              </a:solidFill>
            </a:endParaRPr>
          </a:p>
          <a:p>
            <a:pPr lvl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Раздел «Сведения об образовательной организации» - </a:t>
            </a:r>
          </a:p>
          <a:p>
            <a:pPr lvl="0" algn="ctr">
              <a:buNone/>
            </a:pPr>
            <a:r>
              <a:rPr lang="ru-RU" sz="2400" b="1" smtClean="0">
                <a:solidFill>
                  <a:srgbClr val="C00000"/>
                </a:solidFill>
              </a:rPr>
              <a:t>«</a:t>
            </a:r>
            <a:r>
              <a:rPr lang="ru-RU" sz="2400" b="1" smtClean="0">
                <a:solidFill>
                  <a:srgbClr val="C00000"/>
                </a:solidFill>
              </a:rPr>
              <a:t>Администрация</a:t>
            </a:r>
            <a:r>
              <a:rPr lang="ru-RU" sz="2400" b="1" smtClean="0">
                <a:solidFill>
                  <a:srgbClr val="C00000"/>
                </a:solidFill>
              </a:rPr>
              <a:t>» </a:t>
            </a:r>
            <a:r>
              <a:rPr lang="ru-RU" sz="2400" b="1" dirty="0">
                <a:solidFill>
                  <a:srgbClr val="C00000"/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</a:rPr>
              <a:t>Артамонова И.Н.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79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Администратор\Desktop\Артамонова аттестация 22г\Арт. 10.1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/>
          <a:stretch/>
        </p:blipFill>
        <p:spPr bwMode="auto">
          <a:xfrm>
            <a:off x="755576" y="1268760"/>
            <a:ext cx="3641711" cy="51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Артамонова аттестация 22г\Арт. 10.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617"/>
          <a:stretch/>
        </p:blipFill>
        <p:spPr bwMode="auto">
          <a:xfrm>
            <a:off x="4644008" y="1268760"/>
            <a:ext cx="3608985" cy="508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1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  <a:endParaRPr lang="ru-RU" dirty="0"/>
          </a:p>
        </p:txBody>
      </p:sp>
      <p:pic>
        <p:nvPicPr>
          <p:cNvPr id="5122" name="Picture 2" descr="C:\Users\Администратор\Desktop\Артамонова аттестация 22г\Арт. 10.3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288346"/>
            <a:ext cx="3517660" cy="483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детей в:- конкурсах; - выставках;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 - соревнованиях; - акциях; - фестивалях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0324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Победы и призовые места в заочных /дистанционных мероприятиях в сети «Интернет» - 2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мероприятиях – 4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республиканских мероприятиях – 5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69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Победы и призовые места в заочных /дистанционных мероприятиях в сети «Интернет» -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C:\Users\Администратор\Desktop\Корабль Знаний_Диплом_AK_96736_25-11-21_resized_20211125_011808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86" y="1052736"/>
            <a:ext cx="359213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Администратор\Desktop\Мялина Са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596449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97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389</Words>
  <Application>Microsoft Office PowerPoint</Application>
  <PresentationFormat>Экран (4:3)</PresentationFormat>
  <Paragraphs>49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Министерство образования Республики Мордовия</vt:lpstr>
      <vt:lpstr>Характеристика- представление </vt:lpstr>
      <vt:lpstr>Характеристика- представление </vt:lpstr>
      <vt:lpstr>Характеристика- представление </vt:lpstr>
      <vt:lpstr>Обобщение педагогического опыта работы</vt:lpstr>
      <vt:lpstr>1. Реализация образовательных программ</vt:lpstr>
      <vt:lpstr>1. Реализация образовательных программ</vt:lpstr>
      <vt:lpstr>2. Участие детей в:- конкурсах; - выставках;  - турнирах; - соревнованиях; - акциях; - фестивалях</vt:lpstr>
      <vt:lpstr> - Победы и призовые места в заочных /дистанционных мероприятиях в сети «Интернет» -  </vt:lpstr>
      <vt:lpstr> Победы и призовые места в очных муниципальных мероприятиях  </vt:lpstr>
      <vt:lpstr>Победы и призовые места в очных республиканских мероприятиях</vt:lpstr>
      <vt:lpstr>Победы и призовые места в очных республиканских мероприятиях</vt:lpstr>
      <vt:lpstr>3. Наличие публикаций</vt:lpstr>
      <vt:lpstr>4. Выступления на заседаниях методических советов, научно-методических конференциях, педагогических чтениях, семинарах, секциях, форумах, радиопередачах (очно)</vt:lpstr>
      <vt:lpstr>4. Выступления на заседаниях методических советов, научно-методических конференциях, педагогических чтениях, семинарах, секциях, форумах, радиопередачах (очно)</vt:lpstr>
      <vt:lpstr>4. Выступления на заседаниях методических советов, научно-методических конференциях, педагогических чтениях, семинарах, секциях, форумах, радиопередачах (очно)</vt:lpstr>
      <vt:lpstr>5. Проведение мастер-классов, открытых мероприятий</vt:lpstr>
      <vt:lpstr>6. Общественно-педагогическая активность педагога: участие в комиссиях, педагогических сообществах, в жюри конкурсов</vt:lpstr>
      <vt:lpstr>6. Общественно-педагогическая активность педагога: участие в комиссиях, педагогических сообществах, в жюри конкурсов</vt:lpstr>
      <vt:lpstr>6. Общественно-педагогическая активность педагога: участие в комиссиях, педагогических сообществах, в жюри конкурсов</vt:lpstr>
      <vt:lpstr>7. Позитивные результаты работы с детьми: </vt:lpstr>
      <vt:lpstr>8. Участие педагога в профессиональных конкурсах</vt:lpstr>
      <vt:lpstr>8. Участие педагога в профессиональных конкурсах</vt:lpstr>
      <vt:lpstr>9.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Администратор</dc:creator>
  <cp:lastModifiedBy>Пользователь Windows</cp:lastModifiedBy>
  <cp:revision>30</cp:revision>
  <dcterms:created xsi:type="dcterms:W3CDTF">2022-06-07T13:08:37Z</dcterms:created>
  <dcterms:modified xsi:type="dcterms:W3CDTF">2022-09-21T06:22:02Z</dcterms:modified>
</cp:coreProperties>
</file>