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4" r:id="rId15"/>
    <p:sldId id="278" r:id="rId16"/>
    <p:sldId id="259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DAEA-39FE-47D2-B6D6-CDC0AA784716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645C-BBFB-4476-AFEB-0D5F3EB0B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3DD4-7F39-4964-8A3F-A58EA29EA2B1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D75CA-6CF1-43DA-AF2B-3B1F0E053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2DEF-E3EC-4259-9572-2C81D9B8755A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20AF-8A25-479C-BF0E-12EACDBBB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93AA3-47C3-40E9-AA98-D93E4FA00808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4A597-C6CB-4B30-AB2D-817B704C4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D387-92B2-49F4-9D2A-9E850ADD718B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E312B-B474-46FE-A7D9-62A4EA6DE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2FC6-35D2-4FB6-AE6C-A900EB9AA617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4C9D2-4D5B-406E-841D-59F115D3E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C616-D49F-46FF-8352-CA86D1E85C44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E18D-4C47-4441-BE84-B5F824CFB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27B4-027E-480C-BA92-9F17A69771C6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022AA-F571-475E-B48C-A1EE7A3F6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ACEC-6DA0-40E8-B8B1-73D3A9A48C14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BB1C-8C37-480A-8A9A-C153A3518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9C067-051B-4174-8B82-EAEF017701FC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830-D28F-4724-920A-8D4DEFC23E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463A-758E-45A2-9538-078DFD65BEE2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050B-B600-4B15-8A7A-7C2614454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D9C691-2B02-47DC-8630-BCF13C2E9C2E}" type="datetimeFigureOut">
              <a:rPr lang="ru-RU"/>
              <a:pPr>
                <a:defRPr/>
              </a:pPr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A551EB-8D4E-4EEA-A5FB-1EE409D0F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11188" y="981075"/>
            <a:ext cx="7848600" cy="3482975"/>
          </a:xfrm>
        </p:spPr>
        <p:txBody>
          <a:bodyPr/>
          <a:lstStyle/>
          <a:p>
            <a:r>
              <a:rPr lang="ru-RU" sz="6000" b="1" smtClean="0">
                <a:solidFill>
                  <a:srgbClr val="0070C0"/>
                </a:solidFill>
                <a:latin typeface="Cambria" pitchFamily="18" charset="0"/>
              </a:rPr>
              <a:t>Разнообразие геометрических фигур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smtClean="0">
                <a:solidFill>
                  <a:schemeClr val="tx1"/>
                </a:solidFill>
                <a:latin typeface="Cambria" pitchFamily="18" charset="0"/>
              </a:rPr>
              <a:t>Подготовила</a:t>
            </a:r>
            <a:r>
              <a:rPr lang="ru-RU" sz="2500" smtClean="0">
                <a:solidFill>
                  <a:schemeClr val="tx1"/>
                </a:solidFill>
                <a:latin typeface="Arial" charset="0"/>
              </a:rPr>
              <a:t>:</a:t>
            </a:r>
            <a:r>
              <a:rPr lang="ru-RU" sz="2500" smtClean="0">
                <a:solidFill>
                  <a:schemeClr val="tx1"/>
                </a:solidFill>
                <a:latin typeface="Cambria" pitchFamily="18" charset="0"/>
              </a:rPr>
              <a:t> воспитатель подготовительной к школе группы</a:t>
            </a:r>
          </a:p>
          <a:p>
            <a:pPr>
              <a:lnSpc>
                <a:spcPct val="80000"/>
              </a:lnSpc>
            </a:pPr>
            <a:r>
              <a:rPr lang="ru-RU" sz="2500" smtClean="0">
                <a:solidFill>
                  <a:schemeClr val="tx1"/>
                </a:solidFill>
                <a:latin typeface="Cambria" pitchFamily="18" charset="0"/>
              </a:rPr>
              <a:t>Лисенкова Н.В.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844675"/>
            <a:ext cx="6203950" cy="33448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 Два квадрата-близнеца –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Половинки их отца.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Сторонами приложи,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Имя их отца скажи.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pic>
        <p:nvPicPr>
          <p:cNvPr id="22531" name="Picture 2" descr="C:\Users\Юлия\Desktop\kvadrat.jpg"/>
          <p:cNvPicPr>
            <a:picLocks noChangeAspect="1" noChangeArrowheads="1"/>
          </p:cNvPicPr>
          <p:nvPr/>
        </p:nvPicPr>
        <p:blipFill>
          <a:blip r:embed="rId2"/>
          <a:srcRect l="15427" t="13145" r="14044" b="14563"/>
          <a:stretch>
            <a:fillRect/>
          </a:stretch>
        </p:blipFill>
        <p:spPr bwMode="auto">
          <a:xfrm>
            <a:off x="1979613" y="3933825"/>
            <a:ext cx="18002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C:\Users\Юлия\Desktop\kvadrat.jpg"/>
          <p:cNvPicPr>
            <a:picLocks noChangeAspect="1" noChangeArrowheads="1"/>
          </p:cNvPicPr>
          <p:nvPr/>
        </p:nvPicPr>
        <p:blipFill>
          <a:blip r:embed="rId2"/>
          <a:srcRect l="15427" t="13145" r="14044" b="14563"/>
          <a:stretch>
            <a:fillRect/>
          </a:stretch>
        </p:blipFill>
        <p:spPr bwMode="auto">
          <a:xfrm>
            <a:off x="5003800" y="3933825"/>
            <a:ext cx="18002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3554" name="Picture 2" descr="C:\Users\Юлия\Desktop\kvadra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5427" t="13145" r="14044" b="14563"/>
          <a:stretch>
            <a:fillRect/>
          </a:stretch>
        </p:blipFill>
        <p:spPr>
          <a:xfrm>
            <a:off x="4427538" y="2276475"/>
            <a:ext cx="2841625" cy="2841625"/>
          </a:xfrm>
        </p:spPr>
      </p:pic>
      <p:pic>
        <p:nvPicPr>
          <p:cNvPr id="23555" name="Picture 2" descr="C:\Users\Юлия\Desktop\kvadrat.jpg"/>
          <p:cNvPicPr>
            <a:picLocks noChangeAspect="1" noChangeArrowheads="1"/>
          </p:cNvPicPr>
          <p:nvPr/>
        </p:nvPicPr>
        <p:blipFill>
          <a:blip r:embed="rId2"/>
          <a:srcRect l="15427" t="13145" r="14044" b="14563"/>
          <a:stretch>
            <a:fillRect/>
          </a:stretch>
        </p:blipFill>
        <p:spPr bwMode="auto">
          <a:xfrm>
            <a:off x="1619250" y="2276475"/>
            <a:ext cx="284162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250" y="2420938"/>
            <a:ext cx="7067550" cy="37052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Встал квадрат на уголок –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Ткнулся носом в потолок.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Вверх он рос еще дней пять.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Как теперь его назвать?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69215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5602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87450" y="1989138"/>
            <a:ext cx="6400800" cy="3384550"/>
          </a:xfrm>
        </p:spPr>
        <p:txBody>
          <a:bodyPr/>
          <a:lstStyle/>
          <a:p>
            <a:pPr algn="l"/>
            <a:endParaRPr lang="ru-RU" sz="5400" smtClean="0">
              <a:solidFill>
                <a:srgbClr val="FF0000"/>
              </a:solidFill>
              <a:latin typeface="Cambria" pitchFamily="18" charset="0"/>
            </a:endParaRPr>
          </a:p>
          <a:p>
            <a:pPr algn="l"/>
            <a:r>
              <a:rPr lang="ru-RU" sz="5400" smtClean="0">
                <a:solidFill>
                  <a:srgbClr val="FF0000"/>
                </a:solidFill>
                <a:latin typeface="Cambria" pitchFamily="18" charset="0"/>
              </a:rPr>
              <a:t>РОМБ</a:t>
            </a:r>
          </a:p>
        </p:txBody>
      </p:sp>
      <p:pic>
        <p:nvPicPr>
          <p:cNvPr id="2050" name="Picture 2" descr="C:\Users\Юлия\Desktop\95809-red-mark-radial-women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920" y="2132856"/>
            <a:ext cx="3133725" cy="3133725"/>
          </a:xfrm>
          <a:effectLst>
            <a:softEdge rad="1270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Назови правильно.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6626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3563938" y="2133600"/>
            <a:ext cx="1584325" cy="1655763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Восьмиугольник 9"/>
          <p:cNvSpPr/>
          <p:nvPr/>
        </p:nvSpPr>
        <p:spPr>
          <a:xfrm>
            <a:off x="7164388" y="1989138"/>
            <a:ext cx="1295400" cy="1490662"/>
          </a:xfrm>
          <a:prstGeom prst="oc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4572000" y="1773238"/>
            <a:ext cx="1800225" cy="11303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55650" y="2924175"/>
            <a:ext cx="2160588" cy="10588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2484438" y="4005263"/>
            <a:ext cx="2327275" cy="1851025"/>
          </a:xfrm>
          <a:prstGeom prst="pen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651500" y="3716338"/>
            <a:ext cx="1779588" cy="170656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Что здесь лишнее?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7650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6084888" y="3284538"/>
            <a:ext cx="1863725" cy="1368425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2771775" y="4076700"/>
            <a:ext cx="2376488" cy="1216025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258888" y="2060575"/>
            <a:ext cx="1441450" cy="2447925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140200" y="1989138"/>
            <a:ext cx="1636713" cy="141763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Cambria" pitchFamily="18" charset="0"/>
              </a:rPr>
              <a:t>Назови фигуры.</a:t>
            </a:r>
          </a:p>
        </p:txBody>
      </p:sp>
      <p:pic>
        <p:nvPicPr>
          <p:cNvPr id="4098" name="Picture 2" descr="C:\Users\Юлия\Desktop\b_2000003556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1196752"/>
            <a:ext cx="6552728" cy="4914546"/>
          </a:xfrm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Cambria" pitchFamily="18" charset="0"/>
              </a:rPr>
              <a:t>Что лишнее?</a:t>
            </a:r>
          </a:p>
        </p:txBody>
      </p:sp>
      <p:pic>
        <p:nvPicPr>
          <p:cNvPr id="29698" name="Picture 2" descr="C:\Users\Юлия\Desktop\ris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175" y="2060575"/>
            <a:ext cx="9147175" cy="286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  <a:latin typeface="Cambria" pitchFamily="18" charset="0"/>
              </a:rPr>
              <a:t>Что лишнее?</a:t>
            </a:r>
          </a:p>
        </p:txBody>
      </p:sp>
      <p:pic>
        <p:nvPicPr>
          <p:cNvPr id="6146" name="Picture 2" descr="C:\Users\Юлия\Desktop\gol-u2-t1-z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341438"/>
            <a:ext cx="4176712" cy="1778000"/>
          </a:xfrm>
          <a:ln w="127000" cap="sq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147" name="Picture 3" descr="C:\Users\Юлия\Desktop\Matematika-2-klass-zadachi-primery-treugolniki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3644900"/>
            <a:ext cx="6719887" cy="1439863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9600" smtClean="0">
                <a:solidFill>
                  <a:srgbClr val="FF0000"/>
                </a:solidFill>
              </a:rPr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4438" y="2781300"/>
            <a:ext cx="6202362" cy="33448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Если взял бы я кружок,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 двух сторон немного сжал,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Отвечайте дети дружно -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Получился бы ...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Геометрические 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0" name="Picture 2" descr="C:\Users\Юлия\Desktop\geometricheskaya-figura-o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4968552" cy="374628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250" y="2133600"/>
            <a:ext cx="6203950" cy="33448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Я фигура – хоть куда,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Очень ровная всегда,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Все углы во мне равны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четыре стороны.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Кубик – мой любимый брат,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Потому что я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1026" name="Picture 2" descr="C:\Users\Юлия\Desktop\geometricheskaya-figura-kvadr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7744" y="2060848"/>
            <a:ext cx="4106557" cy="3096344"/>
          </a:xfrm>
          <a:effectLst>
            <a:softEdge rad="127000"/>
          </a:effec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2275" y="2420938"/>
            <a:ext cx="6202363" cy="3344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Обведи кирпич мелком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На асфальте целиком,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получится фигура –</a:t>
            </a:r>
            <a:b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Ты, конечно, с ней знаком.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19458" name="Picture 2" descr="C:\Users\Юлия\Desktop\0003-003-Prjamougolni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95513" y="2133600"/>
            <a:ext cx="4459287" cy="3344863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713" y="1989138"/>
            <a:ext cx="6202362" cy="33448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Треугольник сунул нос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 реактивный пылесос.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А без носа он, – о, боже! –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Стал на юбочку похожим.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Интереснее всего,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Как теперь зовут его.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36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21506" name="Picture 2" descr="C:\Users\Юлия\Desktop\0009-009-Trapetsij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591" t="4768" r="11443" b="17638"/>
          <a:stretch>
            <a:fillRect/>
          </a:stretch>
        </p:blipFill>
        <p:spPr>
          <a:xfrm>
            <a:off x="2555875" y="2060575"/>
            <a:ext cx="4608513" cy="3313113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150</Words>
  <Application>Microsoft Office PowerPoint</Application>
  <PresentationFormat>Экран (4:3)</PresentationFormat>
  <Paragraphs>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Calibri</vt:lpstr>
      <vt:lpstr>Arial</vt:lpstr>
      <vt:lpstr>Cambria</vt:lpstr>
      <vt:lpstr>Тема Office</vt:lpstr>
      <vt:lpstr>Разнообразие геометрических фигур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Назови правильно.</vt:lpstr>
      <vt:lpstr>Что здесь лишнее?</vt:lpstr>
      <vt:lpstr>Назови фигуры.</vt:lpstr>
      <vt:lpstr>Что лишнее?</vt:lpstr>
      <vt:lpstr>Что лишнее?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для малышей</dc:title>
  <dc:creator>Юлия</dc:creator>
  <cp:lastModifiedBy>Виталя</cp:lastModifiedBy>
  <cp:revision>27</cp:revision>
  <dcterms:created xsi:type="dcterms:W3CDTF">2016-05-23T14:50:37Z</dcterms:created>
  <dcterms:modified xsi:type="dcterms:W3CDTF">2020-04-28T10:46:45Z</dcterms:modified>
</cp:coreProperties>
</file>