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E0A4BE"/>
    <a:srgbClr val="800080"/>
    <a:srgbClr val="FF6B90"/>
    <a:srgbClr val="FF0066"/>
    <a:srgbClr val="FA7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versporttvonline.com/wp-content/uploads/paper-texture-20141021034343-5445d66fc1f8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4" name="Picture 16" descr="http://cdn-media-1.lifehack.org/wp-content/files/2013/05/paint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5072074"/>
            <a:ext cx="9072594" cy="1785926"/>
          </a:xfrm>
          <a:prstGeom prst="rect">
            <a:avLst/>
          </a:prstGeom>
          <a:noFill/>
        </p:spPr>
      </p:pic>
      <p:pic>
        <p:nvPicPr>
          <p:cNvPr id="2056" name="Picture 8" descr="http://tochka536.at.ua/Pics/Pics_fo_site/klayks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827330">
            <a:off x="5722280" y="3370941"/>
            <a:ext cx="851677" cy="802440"/>
          </a:xfrm>
          <a:prstGeom prst="rect">
            <a:avLst/>
          </a:prstGeom>
          <a:noFill/>
        </p:spPr>
      </p:pic>
      <p:pic>
        <p:nvPicPr>
          <p:cNvPr id="2090" name="Picture 42" descr="http://www.webdesignhot.com/wp-content/uploads/2012/09/Splashes-of-Colorful-Ink-Vector-Art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2996930">
            <a:off x="187152" y="4813002"/>
            <a:ext cx="2143140" cy="2047220"/>
          </a:xfrm>
          <a:prstGeom prst="rect">
            <a:avLst/>
          </a:prstGeom>
          <a:noFill/>
        </p:spPr>
      </p:pic>
      <p:pic>
        <p:nvPicPr>
          <p:cNvPr id="43" name="Picture 8" descr="http://tochka536.at.ua/Pics/Pics_fo_site/klayksa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FA7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398234">
            <a:off x="2163689" y="5808376"/>
            <a:ext cx="768739" cy="724296"/>
          </a:xfrm>
          <a:prstGeom prst="rect">
            <a:avLst/>
          </a:prstGeom>
          <a:noFill/>
        </p:spPr>
      </p:pic>
      <p:pic>
        <p:nvPicPr>
          <p:cNvPr id="48" name="Picture 50" descr="http://img00.deviantart.net/20d8/i/2011/099/1/d/wood_frame_003_by_ookamikasumi-d3djzfd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250173" y="-1250173"/>
            <a:ext cx="6858000" cy="9358346"/>
          </a:xfrm>
          <a:prstGeom prst="rect">
            <a:avLst/>
          </a:prstGeom>
          <a:noFill/>
        </p:spPr>
      </p:pic>
      <p:pic>
        <p:nvPicPr>
          <p:cNvPr id="42" name="Picture 8" descr="http://tochka536.at.ua/Pics/Pics_fo_site/klayksa.png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27330">
            <a:off x="74972" y="4581358"/>
            <a:ext cx="811224" cy="764325"/>
          </a:xfrm>
          <a:prstGeom prst="rect">
            <a:avLst/>
          </a:prstGeom>
          <a:noFill/>
        </p:spPr>
      </p:pic>
      <p:pic>
        <p:nvPicPr>
          <p:cNvPr id="9" name="Picture 18" descr="http://vporoshke.at.ua/da4a3ae5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857496"/>
            <a:ext cx="2928926" cy="362234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cdn-media-1.lifehack.org/wp-content/files/2013/05/paint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00232" y="5234114"/>
            <a:ext cx="7143768" cy="1623886"/>
          </a:xfrm>
          <a:prstGeom prst="rect">
            <a:avLst/>
          </a:prstGeom>
          <a:noFill/>
        </p:spPr>
      </p:pic>
      <p:pic>
        <p:nvPicPr>
          <p:cNvPr id="12" name="Picture 4" descr="http://smolensk-i.ru/wp-content/uploads/2015/01/oZD5eW6Es8E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5" y="5548228"/>
            <a:ext cx="1643074" cy="1094812"/>
          </a:xfrm>
          <a:prstGeom prst="rect">
            <a:avLst/>
          </a:prstGeom>
          <a:noFill/>
        </p:spPr>
      </p:pic>
      <p:pic>
        <p:nvPicPr>
          <p:cNvPr id="13" name="Picture 4" descr="http://smolensk-i.ru/wp-content/uploads/2015/01/oZD5eW6Es8E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500702"/>
            <a:ext cx="1643074" cy="1094812"/>
          </a:xfrm>
          <a:prstGeom prst="rect">
            <a:avLst/>
          </a:prstGeom>
          <a:noFill/>
        </p:spPr>
      </p:pic>
      <p:pic>
        <p:nvPicPr>
          <p:cNvPr id="11" name="Picture 8" descr="http://tochka536.at.ua/Pics/Pics_fo_site/klayks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902061">
            <a:off x="563364" y="5354519"/>
            <a:ext cx="747545" cy="704328"/>
          </a:xfrm>
          <a:prstGeom prst="rect">
            <a:avLst/>
          </a:prstGeom>
          <a:noFill/>
        </p:spPr>
      </p:pic>
      <p:pic>
        <p:nvPicPr>
          <p:cNvPr id="14" name="Picture 8" descr="http://tochka536.at.ua/Pics/Pics_fo_site/klayks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204779">
            <a:off x="7813460" y="5250431"/>
            <a:ext cx="747545" cy="704328"/>
          </a:xfrm>
          <a:prstGeom prst="rect">
            <a:avLst/>
          </a:prstGeom>
          <a:noFill/>
        </p:spPr>
      </p:pic>
      <p:pic>
        <p:nvPicPr>
          <p:cNvPr id="15" name="Picture 50" descr="http://img00.deviantart.net/20d8/i/2011/099/1/d/wood_frame_003_by_ookamikasumi-d3djzfd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50173" y="-1250173"/>
            <a:ext cx="6858000" cy="9358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cdn-media-1.lifehack.org/wp-content/files/2013/05/paint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508004"/>
            <a:ext cx="8786810" cy="1349996"/>
          </a:xfrm>
          <a:prstGeom prst="rect">
            <a:avLst/>
          </a:prstGeom>
          <a:noFill/>
        </p:spPr>
      </p:pic>
      <p:pic>
        <p:nvPicPr>
          <p:cNvPr id="8" name="Picture 18" descr="http://vporoshke.at.ua/da4a3ae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4429132"/>
            <a:ext cx="1830005" cy="2263257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" name="Picture 50" descr="http://img00.deviantart.net/20d8/i/2011/099/1/d/wood_frame_003_by_ookamikasumi-d3djzf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50173" y="-1250173"/>
            <a:ext cx="6858000" cy="9358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0" descr="http://img00.deviantart.net/20d8/i/2011/099/1/d/wood_frame_003_by_ookamikasumi-d3djzf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0173" y="-1250173"/>
            <a:ext cx="6858000" cy="9358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AFD90-67C5-4341-BE9A-B4B0FF7F220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CDB6F-56B3-4268-8572-F3026C014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http://versporttvonline.com/wp-content/uploads/paper-texture-20141021034343-5445d66fc1f8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oollady.ru/pic/0003/040/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0648"/>
            <a:ext cx="1440160" cy="1460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483970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905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Рисование на тему: Моё любимое солнышко</a:t>
            </a:r>
            <a:endParaRPr lang="ru-RU" sz="4400" b="1" dirty="0">
              <a:ln w="1905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4012" y="4319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Выполнила: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 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Мельникова О.П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381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Программное </a:t>
            </a:r>
            <a:r>
              <a:rPr lang="ru-RU" dirty="0"/>
              <a:t>содержание</a:t>
            </a:r>
            <a:r>
              <a:rPr lang="ru-RU" dirty="0" smtClean="0"/>
              <a:t>: Развивать </a:t>
            </a:r>
            <a:r>
              <a:rPr lang="ru-RU" dirty="0"/>
              <a:t>образные представления,</a:t>
            </a:r>
          </a:p>
          <a:p>
            <a:r>
              <a:rPr lang="ru-RU" dirty="0"/>
              <a:t>воображение детей. Закреплять усвоенные ранее приёмы рисования и закрашивания изображений</a:t>
            </a:r>
            <a:r>
              <a:rPr lang="ru-RU" dirty="0" smtClean="0"/>
              <a:t>. Развитие</a:t>
            </a:r>
            <a:endParaRPr lang="ru-RU" dirty="0"/>
          </a:p>
          <a:p>
            <a:r>
              <a:rPr lang="ru-RU" dirty="0"/>
              <a:t>образного мышления</a:t>
            </a:r>
            <a:endParaRPr lang="ru-RU" dirty="0" smtClean="0"/>
          </a:p>
          <a:p>
            <a:r>
              <a:rPr lang="ru-RU" dirty="0" smtClean="0"/>
              <a:t>Материал:  половинка альбомного листа бумаги, цветные карандаши.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506850"/>
            <a:ext cx="358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Предлагаю нарисовать солнышко!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259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871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 Сначала надо нарисовать круг в центре листа. Тщательно закрасить </a:t>
            </a:r>
            <a:r>
              <a:rPr lang="ru-RU" dirty="0" smtClean="0"/>
              <a:t> </a:t>
            </a:r>
            <a:r>
              <a:rPr lang="ru-RU" dirty="0"/>
              <a:t>не выходя за линию, не оставляя белого пространства ( солнышко жаркое).</a:t>
            </a:r>
          </a:p>
        </p:txBody>
      </p:sp>
      <p:pic>
        <p:nvPicPr>
          <p:cNvPr id="1027" name="Picture 3" descr="C:\Users\о\Desktop\kak-narisovat-solnyshko-karandashom-poetapn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060848"/>
            <a:ext cx="3401641" cy="22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7613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002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Тщательно </a:t>
            </a:r>
            <a:r>
              <a:rPr lang="ru-RU" dirty="0"/>
              <a:t>закрасить </a:t>
            </a:r>
            <a:r>
              <a:rPr lang="ru-RU" dirty="0" smtClean="0"/>
              <a:t> круг не </a:t>
            </a:r>
            <a:r>
              <a:rPr lang="ru-RU" dirty="0"/>
              <a:t>выходя за линию, не оставляя белого пространства ( солнышко жаркое</a:t>
            </a:r>
            <a:r>
              <a:rPr lang="ru-RU" dirty="0" smtClean="0"/>
              <a:t>).2.Нарисовать глазки носик, ротик и лучики.</a:t>
            </a:r>
            <a:endParaRPr lang="ru-RU" dirty="0"/>
          </a:p>
        </p:txBody>
      </p:sp>
      <p:pic>
        <p:nvPicPr>
          <p:cNvPr id="3074" name="Picture 2" descr="C:\Users\о\Desktop\солнце\830714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800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800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о\Desktop\солнце\830714_4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86200"/>
            <a:ext cx="3800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98" y="1827981"/>
            <a:ext cx="37988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920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052736"/>
            <a:ext cx="564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каждого должно получится свое любимое солнышко!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24" y="1700808"/>
            <a:ext cx="380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63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580562" cy="65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yglyanulo_solnyshko_iz-za_seryh_tuch_-_detskie_pesni_www.mixmuz.r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950" y="55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53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107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о</cp:lastModifiedBy>
  <cp:revision>63</cp:revision>
  <dcterms:created xsi:type="dcterms:W3CDTF">2015-10-19T14:59:10Z</dcterms:created>
  <dcterms:modified xsi:type="dcterms:W3CDTF">2020-04-21T14:42:05Z</dcterms:modified>
</cp:coreProperties>
</file>