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2561456"/>
          </a:xfrm>
        </p:spPr>
        <p:txBody>
          <a:bodyPr/>
          <a:lstStyle/>
          <a:p>
            <a:pPr algn="ctr"/>
            <a: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Консультативное задание </a:t>
            </a:r>
            <a: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/>
            </a:r>
            <a:b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</a:br>
            <a: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по </a:t>
            </a:r>
            <a: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предмету </a:t>
            </a:r>
            <a: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/>
            </a:r>
            <a:b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</a:br>
            <a: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«станковая композиция»</a:t>
            </a:r>
            <a: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/>
            </a:r>
            <a:b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</a:br>
            <a: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5 класс</a:t>
            </a:r>
            <a:br>
              <a:rPr lang="ru-RU" sz="3200" cap="all" dirty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</a:br>
            <a:r>
              <a:rPr lang="ru-RU" sz="3200" cap="all" dirty="0" smtClean="0">
                <a:solidFill>
                  <a:srgbClr val="2E2224">
                    <a:lumMod val="90000"/>
                    <a:lumOff val="10000"/>
                  </a:srgbClr>
                </a:solidFill>
                <a:latin typeface="Candara"/>
                <a:cs typeface="Tunga" pitchFamily="2"/>
              </a:rPr>
              <a:t>Тема: «выполнение итоговой работы»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13176"/>
            <a:ext cx="6781800" cy="1152128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rgbClr val="61625E"/>
              </a:buClr>
            </a:pPr>
            <a:r>
              <a:rPr lang="ru-RU" sz="2000" spc="120" dirty="0">
                <a:solidFill>
                  <a:srgbClr val="48231E"/>
                </a:solidFill>
                <a:latin typeface="Candara"/>
                <a:cs typeface="Tahoma" pitchFamily="34" charset="0"/>
              </a:rPr>
              <a:t>Группы:    5/у – </a:t>
            </a:r>
            <a:r>
              <a:rPr lang="ru-RU" sz="2000" spc="120" dirty="0" smtClean="0">
                <a:solidFill>
                  <a:srgbClr val="48231E"/>
                </a:solidFill>
                <a:latin typeface="Candara"/>
                <a:cs typeface="Tahoma" pitchFamily="34" charset="0"/>
              </a:rPr>
              <a:t>27.03.24</a:t>
            </a:r>
            <a:endParaRPr lang="ru-RU" sz="2000" spc="120" dirty="0">
              <a:solidFill>
                <a:srgbClr val="48231E"/>
              </a:solidFill>
              <a:latin typeface="Candara"/>
              <a:cs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61625E"/>
              </a:buClr>
            </a:pPr>
            <a:r>
              <a:rPr lang="ru-RU" sz="2000" spc="120" dirty="0">
                <a:solidFill>
                  <a:srgbClr val="48231E"/>
                </a:solidFill>
                <a:latin typeface="Candara"/>
                <a:cs typeface="Tahoma" pitchFamily="34" charset="0"/>
              </a:rPr>
              <a:t>                  5/1 – </a:t>
            </a:r>
            <a:r>
              <a:rPr lang="ru-RU" sz="2000" spc="120" dirty="0" smtClean="0">
                <a:solidFill>
                  <a:srgbClr val="48231E"/>
                </a:solidFill>
                <a:latin typeface="Candara"/>
                <a:cs typeface="Tahoma" pitchFamily="34" charset="0"/>
              </a:rPr>
              <a:t>27.03.24</a:t>
            </a:r>
            <a:endParaRPr lang="ru-RU" sz="2000" spc="120" dirty="0">
              <a:solidFill>
                <a:srgbClr val="48231E"/>
              </a:solidFill>
              <a:latin typeface="Candara"/>
              <a:cs typeface="Tahoma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61625E"/>
              </a:buClr>
            </a:pPr>
            <a:r>
              <a:rPr lang="ru-RU" sz="2000" spc="120" dirty="0">
                <a:solidFill>
                  <a:srgbClr val="48231E"/>
                </a:solidFill>
                <a:latin typeface="Candara"/>
                <a:cs typeface="Tahoma" pitchFamily="34" charset="0"/>
              </a:rPr>
              <a:t>                  5/2 – </a:t>
            </a:r>
            <a:r>
              <a:rPr lang="ru-RU" sz="2000" spc="120" dirty="0" smtClean="0">
                <a:solidFill>
                  <a:srgbClr val="48231E"/>
                </a:solidFill>
                <a:latin typeface="Candara"/>
                <a:cs typeface="Tahoma" pitchFamily="34" charset="0"/>
              </a:rPr>
              <a:t>27.03.24</a:t>
            </a:r>
            <a:endParaRPr lang="ru-RU" sz="2000" spc="120" dirty="0">
              <a:solidFill>
                <a:srgbClr val="48231E"/>
              </a:solidFill>
              <a:latin typeface="Candara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4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Тема: «Сюжетная композиция»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Цель: выполнение итоговой работы с применением основных правил и законов станковой сюжетной композиции.</a:t>
            </a:r>
          </a:p>
          <a:p>
            <a:r>
              <a:rPr lang="ru-RU" dirty="0" smtClean="0"/>
              <a:t>Задачи: выполнение эскиза к итоговой композиции, цветовое решение эскиза. </a:t>
            </a:r>
          </a:p>
          <a:p>
            <a:r>
              <a:rPr lang="ru-RU" dirty="0" smtClean="0"/>
              <a:t>Материал: бумага формата а3, простой карандаш, ластик, акварель или гуашь, кисти, палитра, емкость для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8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Примеры работ</a:t>
            </a:r>
            <a:endParaRPr lang="ru-RU" dirty="0"/>
          </a:p>
        </p:txBody>
      </p:sp>
      <p:pic>
        <p:nvPicPr>
          <p:cNvPr id="1026" name="Picture 2" descr="C:\Users\User\Desktop\дистант 5 кл 2 полугодие\IMG_20230521_123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988747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истант 5 кл 2 полугодие\IMG_20230519_185208_edit_1083209161338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2641" r="7956" b="5013"/>
          <a:stretch/>
        </p:blipFill>
        <p:spPr bwMode="auto">
          <a:xfrm>
            <a:off x="5148064" y="1844824"/>
            <a:ext cx="28705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83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F3F4D"/>
                </a:solidFill>
              </a:rPr>
              <a:t>Примеры работ</a:t>
            </a:r>
            <a:endParaRPr lang="ru-RU" dirty="0"/>
          </a:p>
        </p:txBody>
      </p:sp>
      <p:pic>
        <p:nvPicPr>
          <p:cNvPr id="2050" name="Picture 2" descr="C:\Users\User\Desktop\дистант 5 кл 2 полугодие\IMG_20230519_185358_edit_1082948633769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0446" r="7492" b="5930"/>
          <a:stretch/>
        </p:blipFill>
        <p:spPr bwMode="auto">
          <a:xfrm>
            <a:off x="1172048" y="1556792"/>
            <a:ext cx="677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8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3F3F4D"/>
                </a:solidFill>
              </a:rPr>
              <a:t>Примеры работ</a:t>
            </a:r>
            <a:endParaRPr lang="ru-RU" dirty="0"/>
          </a:p>
        </p:txBody>
      </p:sp>
      <p:pic>
        <p:nvPicPr>
          <p:cNvPr id="3074" name="Picture 2" descr="C:\Users\User\Desktop\дистант 5 кл 2 полугодие\IMG_20230519_185145_edit_1083315315282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7610" r="6546" b="7483"/>
          <a:stretch/>
        </p:blipFill>
        <p:spPr bwMode="auto">
          <a:xfrm>
            <a:off x="1547664" y="1700808"/>
            <a:ext cx="6004789" cy="4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7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F3F4D"/>
                </a:solidFill>
              </a:rPr>
              <a:t>Примеры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для статьи\IMG_20230320_1132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4382" r="2730" b="8638"/>
          <a:stretch/>
        </p:blipFill>
        <p:spPr bwMode="auto">
          <a:xfrm rot="10800000">
            <a:off x="1691680" y="1772816"/>
            <a:ext cx="5938124" cy="41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7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3F3F4D"/>
                </a:solidFill>
              </a:rPr>
              <a:t>Примеры работ</a:t>
            </a:r>
            <a:endParaRPr lang="ru-RU" dirty="0"/>
          </a:p>
        </p:txBody>
      </p:sp>
      <p:pic>
        <p:nvPicPr>
          <p:cNvPr id="5122" name="Picture 2" descr="C:\Users\User\Desktop\для статьи\IMG_20230320_1135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b="6327"/>
          <a:stretch/>
        </p:blipFill>
        <p:spPr bwMode="auto">
          <a:xfrm rot="10800000">
            <a:off x="1547664" y="1556792"/>
            <a:ext cx="6338675" cy="4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88065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Макрос</Template>
  <TotalTime>12</TotalTime>
  <Words>80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Macro</vt:lpstr>
      <vt:lpstr>Консультативное задание  по предмету  «станковая композиция» 5 класс Тема: «выполнение итоговой работы»</vt:lpstr>
      <vt:lpstr>Тема: «Сюжетная композиция»</vt:lpstr>
      <vt:lpstr>Примеры работ</vt:lpstr>
      <vt:lpstr>Примеры работ</vt:lpstr>
      <vt:lpstr>Примеры работ</vt:lpstr>
      <vt:lpstr>Примеры работ</vt:lpstr>
      <vt:lpstr>Примеры работ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Консультативное задание  по предмету  «станковая композиция» 5 класс Тема: «выполнение итоговой работы»</dc:title>
  <dc:creator>User</dc:creator>
  <cp:lastModifiedBy>User</cp:lastModifiedBy>
  <cp:revision>3</cp:revision>
  <dcterms:created xsi:type="dcterms:W3CDTF">2024-03-24T19:53:55Z</dcterms:created>
  <dcterms:modified xsi:type="dcterms:W3CDTF">2024-03-24T20:16:47Z</dcterms:modified>
</cp:coreProperties>
</file>