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8" r:id="rId2"/>
    <p:sldId id="280" r:id="rId3"/>
    <p:sldId id="281" r:id="rId4"/>
    <p:sldId id="298" r:id="rId5"/>
    <p:sldId id="289" r:id="rId6"/>
    <p:sldId id="258" r:id="rId7"/>
    <p:sldId id="259" r:id="rId8"/>
    <p:sldId id="290" r:id="rId9"/>
    <p:sldId id="291" r:id="rId10"/>
    <p:sldId id="292" r:id="rId11"/>
    <p:sldId id="293" r:id="rId12"/>
    <p:sldId id="294" r:id="rId13"/>
    <p:sldId id="265" r:id="rId14"/>
    <p:sldId id="297" r:id="rId15"/>
    <p:sldId id="266" r:id="rId16"/>
    <p:sldId id="267" r:id="rId17"/>
    <p:sldId id="268" r:id="rId18"/>
    <p:sldId id="269" r:id="rId19"/>
    <p:sldId id="271" r:id="rId20"/>
    <p:sldId id="288" r:id="rId21"/>
    <p:sldId id="272" r:id="rId22"/>
    <p:sldId id="299" r:id="rId23"/>
    <p:sldId id="300" r:id="rId24"/>
    <p:sldId id="301" r:id="rId25"/>
    <p:sldId id="274" r:id="rId26"/>
    <p:sldId id="284" r:id="rId27"/>
    <p:sldId id="275" r:id="rId28"/>
    <p:sldId id="295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35746-5AE3-44FF-90D8-3ED168821F93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B9670-F606-4450-922C-7958C21D9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F00F-DFB0-49DF-A8CC-F4417A5BB45C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3F4D-44CC-4C90-A97C-D8EF268DF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CB9DF-D2A5-449D-9DF0-4C3A0FDE6B73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EA803-9B5F-4E98-9D2A-97B946745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C15A2-BADF-4E01-B78A-FF95B5928812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981D6-8F88-4117-9AAE-ADC7BF1F0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108C6-1A92-412E-9CCB-7F0DCBF4D853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D2A5F-AAFF-4C3D-B752-3568D37AD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31564-C0F0-41AC-82FA-C08B1EFFED8C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92264-AFFC-480D-B789-9BEFD85BA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4554B-4474-4A24-92CD-4DAD63554405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4AB73-E625-4DCE-B0C5-A7A0AD99D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993EC-63A2-4E41-91FC-A8C1D68EA418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C7E96-DBEF-4547-980B-927F500FE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F75C7-2C7B-46E1-8C39-CF09A6F10FBB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97BA0-218D-4028-868B-8116AB2A8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E764D-4694-4778-9E5B-86A9A4D8AAC4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D386E-E0D5-4467-9542-EEE147C76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73E20-5DAF-497A-9389-A9107E0CE82F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3030E-2AE3-489D-9985-B365C6793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C4A72-73D4-4493-97FF-6354C3C0C4D0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5AEC0-9075-4050-83A4-92D067891E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09046-AD02-47C0-8AF3-EF02F6551B33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71DB8-A377-4EF6-A9FF-6A64C51E4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C6944-EF6E-4394-8233-BF1328FB0EEF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C6F14-D0E0-4F64-AB30-D1738D8CB9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F2E3-7751-4D5D-9129-AD5C2BF26882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D5BBF-87EF-4540-9124-57FCF91C4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7782-DCC5-4C1C-ADBB-6A998F39AD2B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17FA3-21B6-4A0C-9D17-D57D95AE8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E4810-43D7-4692-86BE-A548372F0837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E0A37-5FD1-4F2D-A056-80027D9CE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 smtClean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11ED62-B815-4D41-BE23-1E4AF578013F}" type="datetimeFigureOut">
              <a:rPr lang="ru-RU"/>
              <a:pPr>
                <a:defRPr/>
              </a:pPr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1" b="0" i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CD1414-44DF-4110-98F7-5FC7A48D26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95" r:id="rId12"/>
    <p:sldLayoutId id="2147483683" r:id="rId13"/>
    <p:sldLayoutId id="2147483696" r:id="rId14"/>
    <p:sldLayoutId id="2147483697" r:id="rId15"/>
    <p:sldLayoutId id="2147483682" r:id="rId16"/>
    <p:sldLayoutId id="2147483681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vetlins.schoolrm.ru/sveden/employees/30900/297912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3" y="260648"/>
            <a:ext cx="6480719" cy="6264696"/>
          </a:xfrm>
        </p:spPr>
        <p:txBody>
          <a:bodyPr rtlCol="0">
            <a:normAutofit fontScale="90000"/>
          </a:bodyPr>
          <a:lstStyle/>
          <a:p>
            <a:pPr algn="ctr" defTabSz="457207" fontAlgn="auto"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Ромашкиной Юлии Александровны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воспитателя </a:t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Инсарский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детский сад «Светлячок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» комбинированного 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вида»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9458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996952"/>
            <a:ext cx="23034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/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46839" y="692696"/>
            <a:ext cx="2517648" cy="36332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827584" y="404664"/>
            <a:ext cx="5396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РМ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ет. каб\Грамота Сермин С 2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399600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6672"/>
            <a:ext cx="420411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ет. каб\Грамота  Цыгановой З 20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996000" cy="59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20411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ет. каб\Грамота Сермин 2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3996000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мет. каб\Грамота Капкаев 2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3996000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ctrTitle"/>
          </p:nvPr>
        </p:nvSpPr>
        <p:spPr>
          <a:xfrm>
            <a:off x="714375" y="332657"/>
            <a:ext cx="7772400" cy="1872207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Выступления на заседаниях методических советов, научно-практических конференциях, педагогических чтениях , семинарах, секциях, форумах, радиопередачах.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420888"/>
            <a:ext cx="6390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Уровень образовательной организации - 2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Муниципальный уровень - 2                                                                      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Республиканский уровень - 1                                                                                                  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204800" cy="594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20411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Pictures\Справка на Ромашкина (1)(2)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399600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ттестация 2023\Документ_2023-09-09_2036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399600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37329D4F-5A01-4BB4-A35D-781D1E1D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2748B185-C68B-4495-B065-281A0FAB6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9" name="Oval 138">
            <a:extLst>
              <a:ext uri="{FF2B5EF4-FFF2-40B4-BE49-F238E27FC236}">
                <a16:creationId xmlns:a16="http://schemas.microsoft.com/office/drawing/2014/main" xmlns="" id="{FF07F078-164B-492F-91EE-8AAFB69D2A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55A5E009-BF31-4C8C-8BE8-6E85E414C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xmlns="" id="{DD896669-65D0-40FA-8B5A-1746A0B03C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6BBB11FD-F6B4-44FE-885F-5A744BC95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xmlns="" id="{7BC10B99-9EF4-4D7F-8F2A-FF90F4DDA9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F:\Аттестация 2023\Документ_2023-09-11_09593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57166"/>
            <a:ext cx="399600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Аттестация 2023\Новый рисунок (1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57166"/>
            <a:ext cx="421484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332656"/>
            <a:ext cx="7772400" cy="936103"/>
          </a:xfrm>
        </p:spPr>
        <p:txBody>
          <a:bodyPr rtlCol="0">
            <a:normAutofit fontScale="90000"/>
          </a:bodyPr>
          <a:lstStyle/>
          <a:p>
            <a:pPr algn="ctr" defTabSz="457207" fontAlgn="auto">
              <a:spcAft>
                <a:spcPts val="0"/>
              </a:spcAft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открытых занятий , мастер-классов , мероприятий.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844824"/>
            <a:ext cx="56836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- 1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329D4F-5A01-4BB4-A35D-781D1E1D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748B185-C68B-4495-B065-281A0FAB6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F07F078-164B-492F-91EE-8AAFB69D2A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5A5E009-BF31-4C8C-8BE8-6E85E414C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896669-65D0-40FA-8B5A-1746A0B03C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BB11FD-F6B4-44FE-885F-5A744BC95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FA13FFF-F97E-4167-8153-7C308935D0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671462-7D07-4DAC-9A76-F29B833606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548680"/>
            <a:ext cx="420411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548680"/>
            <a:ext cx="420411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3"/>
          <p:cNvSpPr>
            <a:spLocks noGrp="1"/>
          </p:cNvSpPr>
          <p:nvPr>
            <p:ph type="ctrTitle"/>
          </p:nvPr>
        </p:nvSpPr>
        <p:spPr>
          <a:xfrm>
            <a:off x="714375" y="908050"/>
            <a:ext cx="7772400" cy="936625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 : участие в комиссиях, педагогических сообществах, в жюри конкурсов.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214313" y="196850"/>
            <a:ext cx="8715375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Общие сведения о педагоге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рождения –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20 сентября 1983 г.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МГПИ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им. М. 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организатор-методист дошкольного образования, по специальности «Педагогика и методика дошкольного образования, 27. 01. 2012 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Занимаемая должность 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воспитатель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Педагогический стаж –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лет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Стаж работы в данном учреждении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лет	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Квалификационная категория 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высшая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Дата аттестации –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21.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Прохождение курсов повышения квалификации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2021 г.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76672"/>
            <a:ext cx="420411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ctrTitle"/>
          </p:nvPr>
        </p:nvSpPr>
        <p:spPr>
          <a:xfrm>
            <a:off x="785813" y="260648"/>
            <a:ext cx="7772400" cy="1152128"/>
          </a:xfrm>
        </p:spPr>
        <p:txBody>
          <a:bodyPr/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2904663" cy="41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00808"/>
            <a:ext cx="2904663" cy="41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700808"/>
            <a:ext cx="2904663" cy="41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7800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Качество взаимодействия с родителями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3996000" cy="564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3996000" cy="564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3996000" cy="564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3996000" cy="564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9" y="1212039"/>
            <a:ext cx="3872879" cy="54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ctrTitle"/>
          </p:nvPr>
        </p:nvSpPr>
        <p:spPr>
          <a:xfrm>
            <a:off x="857250" y="357188"/>
            <a:ext cx="7772400" cy="1127125"/>
          </a:xfrm>
        </p:spPr>
        <p:txBody>
          <a:bodyPr/>
          <a:lstStyle/>
          <a:p>
            <a:pPr algn="ctr"/>
            <a:r>
              <a:rPr lang="ru-RU" sz="3600" dirty="0" smtClean="0"/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r>
              <a:rPr lang="ru-RU" sz="36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988840"/>
            <a:ext cx="5326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Муниципальный уровень – победитель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Республиканский уровень - финалист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63" y="1092200"/>
            <a:ext cx="3960812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Рисунок 2" descr="Изображение выглядит как текс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25" y="620713"/>
            <a:ext cx="3986213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ctrTitle"/>
          </p:nvPr>
        </p:nvSpPr>
        <p:spPr>
          <a:xfrm>
            <a:off x="714375" y="357189"/>
            <a:ext cx="7772400" cy="551532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 поощрения педагога</a:t>
            </a:r>
            <a:r>
              <a:rPr lang="ru-RU" sz="3600" dirty="0"/>
              <a:t>.</a:t>
            </a:r>
          </a:p>
        </p:txBody>
      </p:sp>
      <p:pic>
        <p:nvPicPr>
          <p:cNvPr id="41987" name="Picture 3" descr="фот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4" y="1242000"/>
            <a:ext cx="3582983" cy="5364000"/>
          </a:xfrm>
          <a:prstGeom prst="rect">
            <a:avLst/>
          </a:prstGeom>
          <a:noFill/>
        </p:spPr>
      </p:pic>
      <p:pic>
        <p:nvPicPr>
          <p:cNvPr id="41988" name="Picture 4" descr="фот 2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478951" cy="525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3996000" cy="564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2"/>
            <a:ext cx="4086966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332656"/>
            <a:ext cx="6107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475657" y="1556792"/>
            <a:ext cx="66967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«Развитие связной речи детей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среднего дошкольного возраста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процессе ознакомления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сезонными изменениями в природе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400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cap="all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https://dsvetlins.schoolrm.ru/sveden/employees/30900/297912</a:t>
            </a:r>
            <a:r>
              <a:rPr lang="en-US" sz="2000" cap="all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2000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cap="al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052736"/>
            <a:ext cx="3996000" cy="564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84198" y="332656"/>
            <a:ext cx="6430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Участие в инновационной деятельности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260648"/>
            <a:ext cx="2993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3200" dirty="0"/>
          </a:p>
        </p:txBody>
      </p:sp>
      <p:pic>
        <p:nvPicPr>
          <p:cNvPr id="4" name="Рисунок 3" descr="F:\Аттестация 2023\Документ_2023-09-09_2042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888000" cy="56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3996000" cy="564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500" y="142875"/>
            <a:ext cx="7772400" cy="765845"/>
          </a:xfrm>
        </p:spPr>
        <p:txBody>
          <a:bodyPr rtlCol="0">
            <a:normAutofit/>
          </a:bodyPr>
          <a:lstStyle/>
          <a:p>
            <a:pPr algn="ctr" defTabSz="457207" fontAlgn="auto">
              <a:spcAft>
                <a:spcPts val="0"/>
              </a:spcAft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ррр\Downloads\adb7c36c0b37c2385dcb0dbf7cd8d3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30050"/>
            <a:ext cx="7182162" cy="50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080120"/>
          </a:xfrm>
        </p:spPr>
        <p:txBody>
          <a:bodyPr rtlCol="0">
            <a:noAutofit/>
          </a:bodyPr>
          <a:lstStyle/>
          <a:p>
            <a:pPr algn="ctr" defTabSz="457207" fontAlgn="auto">
              <a:spcAft>
                <a:spcPts val="0"/>
              </a:spcAft>
              <a:defRPr/>
            </a:pP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участия воспитанников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в: конкурсах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выставках, соревнованиях, акциях,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фестивалях.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5567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- 5                                          Республиканский -  3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мет. каб\Грамота Тулупов 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399600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мет. каб\Грамота Шмелевой Полины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399600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ет. каб\Грамота  Капкаев Т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99600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мет. каб\Грамота Капкаев Т 2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3996000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146</Words>
  <Application>Microsoft Office PowerPoint</Application>
  <PresentationFormat>Экран (4:3)</PresentationFormat>
  <Paragraphs>33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Ион</vt:lpstr>
      <vt:lpstr>                                       Портфолио     Ромашкиной Юлии Александровны воспитателя  МБДОУ «Инсарский детский сад «Светлячок» комбинированного  вида»         </vt:lpstr>
      <vt:lpstr>Слайд 2</vt:lpstr>
      <vt:lpstr>Слайд 3</vt:lpstr>
      <vt:lpstr>Слайд 4</vt:lpstr>
      <vt:lpstr>Слайд 5</vt:lpstr>
      <vt:lpstr>Наличие публикаций</vt:lpstr>
      <vt:lpstr>        Результаты участия воспитанников в: конкурсах, выставках, соревнованиях, акциях, фестивалях. </vt:lpstr>
      <vt:lpstr>Слайд 8</vt:lpstr>
      <vt:lpstr>Слайд 9</vt:lpstr>
      <vt:lpstr>Слайд 10</vt:lpstr>
      <vt:lpstr>Слайд 11</vt:lpstr>
      <vt:lpstr>Слайд 12</vt:lpstr>
      <vt:lpstr> Выступления на заседаниях методических советов, научно-практических конференциях, педагогических чтениях , семинарах, секциях, форумах, радиопередачах. </vt:lpstr>
      <vt:lpstr>Слайд 14</vt:lpstr>
      <vt:lpstr>Слайд 15</vt:lpstr>
      <vt:lpstr>Слайд 16</vt:lpstr>
      <vt:lpstr>Проведение открытых занятий , мастер-классов , мероприятий.</vt:lpstr>
      <vt:lpstr>Слайд 18</vt:lpstr>
      <vt:lpstr>Общественно-педагогическая активность педагога : участие в комиссиях, педагогических сообществах, в жюри конкурсов.</vt:lpstr>
      <vt:lpstr>Слайд 20</vt:lpstr>
      <vt:lpstr>      Позитивные результаты работы с воспитанниками.</vt:lpstr>
      <vt:lpstr>Слайд 22</vt:lpstr>
      <vt:lpstr>Слайд 23</vt:lpstr>
      <vt:lpstr>Слайд 24</vt:lpstr>
      <vt:lpstr> Участие педагога в профессиональных конкурсах.</vt:lpstr>
      <vt:lpstr>Слайд 26</vt:lpstr>
      <vt:lpstr>Награды и поощрения педагога.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          Портфолио     Ромашкиной Юлии Александровны воспитателя первой квалификационной категории МБДОУ «Инсарский детский сад «Светлячок» комбинированного  вида»                                             2016-2018 г.</dc:title>
  <dc:creator>Станислав Мордвинин</dc:creator>
  <cp:lastModifiedBy>AdminiSTR</cp:lastModifiedBy>
  <cp:revision>49</cp:revision>
  <dcterms:created xsi:type="dcterms:W3CDTF">2018-09-16T21:17:29Z</dcterms:created>
  <dcterms:modified xsi:type="dcterms:W3CDTF">2023-09-13T10:23:06Z</dcterms:modified>
</cp:coreProperties>
</file>