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11" r:id="rId3"/>
    <p:sldId id="312" r:id="rId4"/>
    <p:sldId id="314" r:id="rId5"/>
    <p:sldId id="313" r:id="rId6"/>
    <p:sldId id="315" r:id="rId7"/>
    <p:sldId id="316" r:id="rId8"/>
    <p:sldId id="317" r:id="rId9"/>
    <p:sldId id="318" r:id="rId10"/>
    <p:sldId id="320" r:id="rId11"/>
    <p:sldId id="346" r:id="rId12"/>
    <p:sldId id="323" r:id="rId13"/>
    <p:sldId id="324" r:id="rId14"/>
    <p:sldId id="325" r:id="rId15"/>
    <p:sldId id="326" r:id="rId16"/>
    <p:sldId id="327" r:id="rId17"/>
    <p:sldId id="332" r:id="rId18"/>
    <p:sldId id="330" r:id="rId19"/>
    <p:sldId id="329" r:id="rId20"/>
    <p:sldId id="348" r:id="rId21"/>
    <p:sldId id="334" r:id="rId22"/>
    <p:sldId id="345" r:id="rId23"/>
    <p:sldId id="344" r:id="rId24"/>
    <p:sldId id="343" r:id="rId25"/>
    <p:sldId id="342" r:id="rId26"/>
    <p:sldId id="341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36B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32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340E548-A5A6-49B6-AB6B-571DE2BB5A6B}" type="datetimeFigureOut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C50B075-E4CF-4B8D-B155-E91EB4C06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21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0B075-E4CF-4B8D-B155-E91EB4C0661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46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35DC5-D21E-4A63-B537-E65EB3D27233}" type="datetime1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097D1-38DE-4027-A9CB-23C29442C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F2887-3554-4BC1-A967-038E9F887823}" type="datetime1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63F72-35AF-48B6-AAC3-71A102D5C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CC926-265C-41B3-B95F-203166C6D647}" type="datetime1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5A3A1-2B21-4DE0-A21F-6F2F50CC48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801F2-B79D-4B91-8573-78547A8A175E}" type="datetime1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B7261-B0B0-410D-BE66-B3EA17CC39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A7EB2-883C-4F6E-A46A-F020C2E8CE0A}" type="datetime1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D58F4-6A42-4ED4-B580-6C8B08201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0CFD6-90E5-4292-B4D9-DBDB853D25F5}" type="datetime1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DE3AF-2703-4DFB-A45C-EF0EB6A25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BE69A-BD7F-4494-8A81-C3F4E302B99B}" type="datetime1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3E467-B7A1-4A08-9F65-E0D2BCBEC6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B2DEE-F28B-4D7C-8AA2-0E3B855FD17B}" type="datetime1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076A7-A51E-4D6C-91F8-778678C4A3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CF7CD-FCC1-4EEA-A792-4A9BCBD590E9}" type="datetime1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73298-56B4-43DE-A7AC-E5547927D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CF415-1A68-479F-B934-B7B6850BBE78}" type="datetime1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6C916-0A53-4B3C-BD42-81530FD170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0CB5C-E1D3-4A8B-B0DE-70EFA306955F}" type="datetime1">
              <a:rPr lang="ru-RU"/>
              <a:pPr>
                <a:defRPr/>
              </a:pPr>
              <a:t>31.01.2022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/>
              <a:t>Щербакова Е.В.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58304-EF4C-4E77-B206-9AE3E7649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7DC812-8CB3-4EAC-A26B-F3CBB845E04E}" type="datetime1">
              <a:rPr lang="ru-RU"/>
              <a:pPr>
                <a:defRPr/>
              </a:pPr>
              <a:t>31.01.2022</a:t>
            </a:fld>
            <a:r>
              <a:rPr lang="ru-RU"/>
              <a:t>       </a:t>
            </a:r>
          </a:p>
          <a:p>
            <a:pPr>
              <a:defRPr/>
            </a:pPr>
            <a:r>
              <a:rPr lang="ru-RU"/>
              <a:t>                           </a:t>
            </a:r>
          </a:p>
          <a:p>
            <a:pPr>
              <a:defRPr/>
            </a:pPr>
            <a:r>
              <a:rPr lang="ru-RU"/>
              <a:t>	Щербакова Е.В.</a:t>
            </a:r>
          </a:p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8F4330-E242-4B7C-842E-ADD7B7376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4" descr="https://cdn.pixabay.com/photo/2016/11/04/16/12/holidays-1798208_640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938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s://avatanplus.com/files/resources/original/585533f83313f1590cd30191.pn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897063" y="752475"/>
            <a:ext cx="536892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package" Target="../embeddings/Microsoft_Word_Document1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rPr>
              <a:t>«Зима в детском саду»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Щербакова Е.В.</a:t>
            </a:r>
          </a:p>
        </p:txBody>
      </p:sp>
      <p:pic>
        <p:nvPicPr>
          <p:cNvPr id="6146" name="Picture 2" descr="https://phonoteka.org/uploads/posts/2021-04/1619194052_12-phonoteka_org-p-foni-zima-dlya-detskogo-sada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" y="117809"/>
            <a:ext cx="9144000" cy="69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19672" y="476672"/>
            <a:ext cx="56168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 зимней площадки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35697" y="1686483"/>
            <a:ext cx="54007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«Чудесные зимние дни в детском саду»</a:t>
            </a:r>
            <a:endParaRPr lang="ru-RU" sz="2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3818" y="6021288"/>
            <a:ext cx="3106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Подготовила старший воспитатель: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Мокшина О.С.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49" y="2640590"/>
            <a:ext cx="2492896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9218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Zver\Desktop\Годовой план\Педсовет 1\зимняя площадка\спортплощадка\0-02-05-fe4d3c38e98eb5e82eb07540a60a7326e0fe47c8a6d0f53112b8c96936f2cb10_9b0908c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57725"/>
            <a:ext cx="2681028" cy="357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24738" y="694437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Спортивная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площадка</a:t>
            </a:r>
            <a:endParaRPr lang="ru-RU" dirty="0"/>
          </a:p>
        </p:txBody>
      </p:sp>
      <p:pic>
        <p:nvPicPr>
          <p:cNvPr id="6" name="Рисунок 5" descr="C:\Users\Zver\Desktop\Годовой план\Педсовет 1\зимняя площадка\спортплощадка\0-02-05-aae3f6d72377e9465b4ac3254463b3991c7429610c208b2d324e03ddaa8b08a8_b1c8f21d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15" y="1340768"/>
            <a:ext cx="2695665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Zver\Desktop\Годовой план\Педсовет 1\зимняя площадка\спортплощадка\0-02-05-230f20d719043fc3d5cbaea18790f344c9ac4704fd066e3d9fcfd1d166ccd356_b8e0a9f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0" y="3861048"/>
            <a:ext cx="27940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Zver\Desktop\Годовой план\Педсовет 1\зимняя площадка\спортплощадка\0-02-05-f9f1cd46cb150a8e8a3b354ec07a6bb0c10c48ebce2cdd431958a15b0cfee89d_7dde90e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1340768"/>
            <a:ext cx="2671812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Zver\Desktop\Годовой план\Педсовет 1\зимняя площадка\спортплощадка\0-02-05-4137edf34dcd053a0d8e69fda61b1e26f4b4cdde014fbbd9d453ff8207535e40_a1951c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53" y="3861048"/>
            <a:ext cx="2800796" cy="209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4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2" y="-84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24738" y="548680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Зимняя площадка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старшей группы №1</a:t>
            </a:r>
            <a:endParaRPr lang="ru-RU" dirty="0"/>
          </a:p>
        </p:txBody>
      </p:sp>
      <p:pic>
        <p:nvPicPr>
          <p:cNvPr id="21506" name="Picture 2" descr="C:\Users\Zver\Desktop\Годовой план\Педсовет 1\зимняя площадка\группа 1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5" y="1195011"/>
            <a:ext cx="3593152" cy="257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64992"/>
            <a:ext cx="3605823" cy="270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:\Users\Zver\Desktop\Годовой план\Педсовет 1\зимняя площадка\группа 1\IMG_20220128_1056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82" y="1141908"/>
            <a:ext cx="3732350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Zver\Desktop\Годовой план\Педсовет 1\зимняя площадка\группа 1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82" y="3964992"/>
            <a:ext cx="3732350" cy="275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80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16386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/>
          </p:cNvSpPr>
          <p:nvPr/>
        </p:nvSpPr>
        <p:spPr bwMode="auto">
          <a:xfrm>
            <a:off x="2574694" y="786964"/>
            <a:ext cx="3440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Зимняя площадка подготовительной к школе  группы №2</a:t>
            </a:r>
            <a:endParaRPr lang="ru-RU" sz="2800" dirty="0" smtClean="0"/>
          </a:p>
        </p:txBody>
      </p:sp>
      <p:pic>
        <p:nvPicPr>
          <p:cNvPr id="16387" name="Picture 3" descr="C:\Users\Zver\Desktop\Годовой план\Педсовет 1\зимняя площадка\группа 2\IMG_20220127_112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6" y="286913"/>
            <a:ext cx="2464578" cy="328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Zver\Desktop\Годовой план\Педсовет 1\зимняя площадка\группа 2\IMG_20220127_114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1685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Zver\Desktop\Годовой план\Педсовет 1\зимняя площадка\группа 2\IMG_20220127_114349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723" y="2276872"/>
            <a:ext cx="318635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63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2606126" y="215464"/>
            <a:ext cx="3440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Зимняя площадка </a:t>
            </a:r>
            <a:r>
              <a:rPr lang="ru-RU" sz="2800" b="1" dirty="0">
                <a:solidFill>
                  <a:srgbClr val="FF0000"/>
                </a:solidFill>
              </a:rPr>
              <a:t>с</a:t>
            </a:r>
            <a:r>
              <a:rPr lang="ru-RU" sz="2800" b="1" dirty="0" smtClean="0">
                <a:solidFill>
                  <a:srgbClr val="FF0000"/>
                </a:solidFill>
              </a:rPr>
              <a:t>редней группы №3</a:t>
            </a:r>
            <a:endParaRPr lang="ru-RU" sz="2800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15" y="1182863"/>
            <a:ext cx="3825872" cy="26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4" y="4077072"/>
            <a:ext cx="3830303" cy="270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18" y="4096242"/>
            <a:ext cx="4103948" cy="266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182863"/>
            <a:ext cx="4067944" cy="271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75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2574694" y="786964"/>
            <a:ext cx="3440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Зимняя площадка первой ясельной группы №5</a:t>
            </a:r>
            <a:endParaRPr lang="ru-RU" sz="2800" dirty="0" smtClean="0"/>
          </a:p>
        </p:txBody>
      </p:sp>
      <p:pic>
        <p:nvPicPr>
          <p:cNvPr id="16387" name="Picture 3" descr="C:\Users\Zver\Desktop\Годовой план\Педсовет 1\зимняя площадка\группа 5\20220128_1332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43508" y="3050454"/>
            <a:ext cx="4770323" cy="26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Zver\Desktop\Годовой план\Педсовет 1\зимняя площадка\группа 5\20220128_1338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99628" y="3060917"/>
            <a:ext cx="4756931" cy="267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Zver\Desktop\Годовой план\Педсовет 1\зимняя площадка\группа 5\20220128_1336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165" y="2040976"/>
            <a:ext cx="3663042" cy="206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94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0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2771800" y="404664"/>
            <a:ext cx="3440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Зимняя площадка второй младшей группы №6</a:t>
            </a:r>
            <a:endParaRPr lang="ru-RU" sz="28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01869" y="1950702"/>
            <a:ext cx="2389070" cy="318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Users\Zver\Desktop\Годовой план\Педсовет 1\зимняя площадка\группа 6\IMG_20220128_110039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5623"/>
            <a:ext cx="2952327" cy="439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Zver\Desktop\Годовой план\Педсовет 1\зимняя площадка\группа 6\IMG_20220128_105603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08" y="1367335"/>
            <a:ext cx="3075916" cy="4581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09" y="-31541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2771800" y="159807"/>
            <a:ext cx="3440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Зимняя площадка старшей группы №7</a:t>
            </a:r>
            <a:endParaRPr lang="ru-RU" sz="2800" dirty="0" smtClean="0"/>
          </a:p>
        </p:txBody>
      </p:sp>
      <p:pic>
        <p:nvPicPr>
          <p:cNvPr id="18435" name="Picture 3" descr="C:\Users\Zver\Desktop\Годовой план\Педсовет 1\зимняя площадка\группа 7\IMG_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08" y="1194553"/>
            <a:ext cx="3292983" cy="232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14213"/>
            <a:ext cx="3411878" cy="240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:\Users\Zver\Desktop\Годовой план\Педсовет 1\зимняя площадка\группа 7\IMG_01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160" y="3441100"/>
            <a:ext cx="2537665" cy="338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77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2748277" y="224215"/>
            <a:ext cx="3440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Зимняя площадка подготовительной к школе группы №8</a:t>
            </a:r>
            <a:endParaRPr lang="ru-RU" sz="2800" dirty="0" smtClean="0"/>
          </a:p>
        </p:txBody>
      </p:sp>
      <p:pic>
        <p:nvPicPr>
          <p:cNvPr id="5" name="Picture 2" descr="C:\Users\Zver\Desktop\Годовой план\Педсовет 1\зимняя площадка\группа 8\IMG-474853b22feb7f2c577f8350da9671b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1" y="1556792"/>
            <a:ext cx="4360969" cy="326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Zver\Desktop\Годовой план\Педсовет 1\зимняя площадка\группа 8\IMG-cb944bb8b2faf73bf168cfdfa46d6f23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3"/>
            <a:ext cx="4360969" cy="32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3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5" y="110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2699792" y="215464"/>
            <a:ext cx="3440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Зимняя площадка второй младшей группы №9</a:t>
            </a:r>
            <a:endParaRPr lang="ru-RU" sz="2800" dirty="0" smtClean="0"/>
          </a:p>
        </p:txBody>
      </p:sp>
      <p:pic>
        <p:nvPicPr>
          <p:cNvPr id="5" name="Рисунок 4" descr="C:\Users\Zver\Desktop\Годовой план\Педсовет 1\зимняя площадка\группа 9\IMG_20220128_1041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444"/>
            <a:ext cx="2492030" cy="291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Zver\Desktop\Годовой план\Педсовет 1\зимняя площадка\группа 9\IMG_20220128_1039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918" y="183963"/>
            <a:ext cx="2566553" cy="3126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Zver\Desktop\Годовой план\Педсовет 1\зимняя площадка\группа 9\IMG_20220130_1913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82446"/>
            <a:ext cx="2592288" cy="330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Zver\Desktop\Годовой план\Педсовет 1\зимняя площадка\группа 9\IMG_20220128_10355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88" y="3457550"/>
            <a:ext cx="2661699" cy="317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Zver\Desktop\Годовой план\Педсовет 1\зимняя площадка\группа 9\IMG_20220128_12513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33" y="1590959"/>
            <a:ext cx="3096344" cy="3439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3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2851806" y="260648"/>
            <a:ext cx="344038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Зимняя площадка средней группы №10</a:t>
            </a:r>
            <a:endParaRPr lang="ru-RU" sz="2800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" y="25169"/>
            <a:ext cx="2769768" cy="369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16" y="25169"/>
            <a:ext cx="2769768" cy="369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78" y="1354641"/>
            <a:ext cx="3311825" cy="23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10" y="3819229"/>
            <a:ext cx="2264474" cy="301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2" y="3819229"/>
            <a:ext cx="2248980" cy="299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62" y="3819227"/>
            <a:ext cx="2703422" cy="299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3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7170" name="Picture 2" descr="https://izhevsk.ru/forums/icons/forum_pictures/009430/94303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1083299">
            <a:off x="1115616" y="1659285"/>
            <a:ext cx="30661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Саньке – санки,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Лизе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лыжи,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Кольке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клюшки и коньки.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Наступили для детишек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Благодатные деньки.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в лесу и на аллеях,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река покрылась льдом.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Одевайтесь потеплее-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улицу бегом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8847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" y="-3156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2699792" y="332656"/>
            <a:ext cx="3440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Зимняя площадка средней группы №10</a:t>
            </a:r>
            <a:endParaRPr lang="ru-RU" sz="2800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0" y="692696"/>
            <a:ext cx="2517182" cy="335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52134"/>
            <a:ext cx="3484670" cy="238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62" y="384608"/>
            <a:ext cx="25922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0" y="4271491"/>
            <a:ext cx="3261695" cy="244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98482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85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8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2496250" y="557808"/>
            <a:ext cx="394444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200" b="1" dirty="0" smtClean="0">
                <a:solidFill>
                  <a:srgbClr val="FF0000"/>
                </a:solidFill>
              </a:rPr>
              <a:t>Зимняя площадка подготовительной к школе группы №11</a:t>
            </a:r>
            <a:endParaRPr lang="ru-RU" sz="2200" dirty="0" smtClean="0"/>
          </a:p>
        </p:txBody>
      </p:sp>
      <p:pic>
        <p:nvPicPr>
          <p:cNvPr id="8" name="Рисунок 7" descr="C:\Users\Zver\Desktop\Годовой план\Педсовет 1\зимняя площадка\группа 11\IMG-628d53423cb74c3653ad618a8ae4a542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8" y="1480894"/>
            <a:ext cx="2952328" cy="389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Zver\Desktop\Годовой план\Педсовет 1\зимняя площадка\группа 11\IMG-6ced875c6a3f88c9639c9e9217985a34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98909"/>
            <a:ext cx="2232248" cy="342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Zver\Desktop\Годовой план\Педсовет 1\зимняя площадка\группа 11\IMG-d5c2f209775416268c035c5be5e9edb9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0894"/>
            <a:ext cx="2736304" cy="3865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3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0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1268760"/>
            <a:ext cx="63367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Ежегодно в зимний период времени происходит создание единого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здоровьесберегающего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пространства для детей дошкольного возраста. И каждый год площадка имеет свое направление: интеграция физического развития с художественным творчеством,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здоровьесбережения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и математического образования дошкольников, физической культуры и познания в области зимних олимпийских игр и т.д.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1052736"/>
            <a:ext cx="56886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На площадке</a:t>
            </a:r>
            <a:r>
              <a:rPr lang="ru-RU" b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располагается оборудование из снега: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- для развития основных движений (ходьба, лазанье, прыжки, метание);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- для спортивных игр (элементы хоккея);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- для спортивных упражнений (катание на санках, скольжение, ходьба на лыжах) и др.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Каждый ребенок индивидуально или организованной группой проходит данные испытания в форме игры, на спортивные мероприятия приглашаются родители воспитанников, специалисты ДОУ, которые также принимают участия в соревнованиях.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43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889844"/>
            <a:ext cx="648072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Результаты: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- Снижение уровня заболеваемости детей. 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- Формирование здорового образа жизни в ДОУ и семье.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- Популяризация зимних видов спорта.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- Создание методических пособий по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здоровьесбережению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детей дошкольного возраста.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- Создание памятки по правильному поведению во время занятий в зимнее время года на свежем воздухе для воспитанников (в картинках).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- Распространение накопленного опыта среди педагогов района.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- Позитивная динамика результатов за счет сокращения количества дней пропущенных ребенком по болезни;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- Создание единого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здоровьесберегающего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пространства "детский сад - спортивный комплекс". </a:t>
            </a:r>
          </a:p>
        </p:txBody>
      </p:sp>
    </p:spTree>
    <p:extLst>
      <p:ext uri="{BB962C8B-B14F-4D97-AF65-F5344CB8AC3E}">
        <p14:creationId xmlns:p14="http://schemas.microsoft.com/office/powerpoint/2010/main" val="3872143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1052736"/>
            <a:ext cx="6480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Перспективы: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1. Расширение и дополнение спортивно-массовой работы в ДОУ с охватом всех возрастных групп в зимнее время (детский сад, школа, родители, ЖЭУ).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2. Проведение спортивно-массовых оздоровительных мероприятий в зимнее время. 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3. Организация соревнований, праздников, игр, встреч родителей и воспитанников.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4. Формирование спортивных традиций, открытие спортивных зимних сезонов.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43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3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4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8196" name="Picture 4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5170" y="40466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charset="0"/>
              </a:rPr>
              <a:t>Актуальность проекта</a:t>
            </a: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455170" y="1124744"/>
            <a:ext cx="8229600" cy="48863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dirty="0" smtClean="0">
                <a:latin typeface="Arial" charset="0"/>
              </a:rPr>
              <a:t>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Дошкольный возраст - это возраст формирования личности, характера, именно в этом возрасте интенсивно расширяется кругозор ребенка, его интерес к окружающему миру. Во время прогулок не просто бесцельно бегают, как может показаться на первый взгляд. И в это время педагог организует различные физические упражнения, подвижные и дидактические игры, наблюдения за природой, труд. Происходит непосредственное физическое развитие, воспитание бережного отношения к природе, развивается умение наблюдать, видеть в самом обыкновенном, прекрасное. Если в летний период мы стараемся озеленить наши участки, соорудить нечто интересное и не обычное, то внешний вид зимних участков оставляет желать лучшего.</a:t>
            </a:r>
          </a:p>
          <a:p>
            <a:pPr>
              <a:buFont typeface="Arial" charset="0"/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     Мы считаем, что благоустройство участка детского сада в холодное время года поможет организовать рациональный отдых детей во время прогулок.</a:t>
            </a:r>
          </a:p>
        </p:txBody>
      </p:sp>
    </p:spTree>
    <p:extLst>
      <p:ext uri="{BB962C8B-B14F-4D97-AF65-F5344CB8AC3E}">
        <p14:creationId xmlns:p14="http://schemas.microsoft.com/office/powerpoint/2010/main" val="396696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5" name="Picture 4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1"/>
            <a:ext cx="9213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6" y="751344"/>
            <a:ext cx="69127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Цель проекта</a:t>
            </a:r>
            <a:r>
              <a:rPr lang="ru-RU" b="1" dirty="0">
                <a:solidFill>
                  <a:schemeClr val="hlink"/>
                </a:solidFill>
                <a:latin typeface="Times New Roman" pitchFamily="18" charset="0"/>
              </a:rPr>
              <a:t>: 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Благоустроить детскую игровую площадку в зимний период, создание условий по организации двигательной развивающей среды.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Задачи: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1.Создать максимальные условия для воспитательной и образовательной работы с детьми на воздухе в зимний период.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2. Улучшить оборудование и художественное оформление участков.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3. Содействовать укреплению связи ДОУ с семьей.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4. Развивать воображение детей, умение создавать различные образы, используя бросовый материал, повышение двигательной активности детей дошкольного возраста на прогулочных участках в зимнее время.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5. Укреплять здоровье детей.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22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5" name="Picture 4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6" y="836712"/>
            <a:ext cx="66247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</a:rPr>
              <a:t>Продолжительность проекта «Зимняя площадка»</a:t>
            </a:r>
            <a:r>
              <a:rPr lang="ru-RU" sz="1600" b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 месяца.</a:t>
            </a:r>
          </a:p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</a:rPr>
              <a:t>Участниками проекта</a:t>
            </a:r>
            <a:r>
              <a:rPr lang="ru-RU" sz="1600" b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«Зимняя площадка» являются: воспитатели, воспитанники и родители детского сада.</a:t>
            </a:r>
          </a:p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</a:rPr>
              <a:t>Проект «Зимняя площадка» предусматривает: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1.Благоустройсво детской площадки в зимний период.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2.Создание на площадках снежных построек, извилистых дорожек для физического развития (метание,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подлезание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катание и т.д.)</a:t>
            </a:r>
          </a:p>
          <a:p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</a:rPr>
              <a:t>Описание проекта</a:t>
            </a:r>
            <a:r>
              <a:rPr lang="ru-RU" sz="1600" b="1" dirty="0">
                <a:solidFill>
                  <a:schemeClr val="hlink"/>
                </a:solidFill>
                <a:latin typeface="Times New Roman" pitchFamily="18" charset="0"/>
              </a:rPr>
              <a:t>: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</a:rPr>
              <a:t>Зимние прогулки на свежем воздухе очень полезны, особенно для детей. Игры не в помещении, а на природе, на морозном воздухе, хороши уже тем, что имеют закаливающий эффект и стимулируют работу иммунной системы, формируют культуру здорового образа жизни у детей дошкольного возраста. </a:t>
            </a:r>
            <a:br>
              <a:rPr lang="ru-RU" sz="1600" b="1" dirty="0">
                <a:solidFill>
                  <a:srgbClr val="7030A0"/>
                </a:solidFill>
                <a:latin typeface="Times New Roman" pitchFamily="18" charset="0"/>
              </a:rPr>
            </a:b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198323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5" name="Picture 4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1268760"/>
            <a:ext cx="6768752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Реализация проекта</a:t>
            </a:r>
            <a:r>
              <a:rPr lang="ru-RU" b="1" dirty="0">
                <a:solidFill>
                  <a:schemeClr val="hlink"/>
                </a:solidFill>
                <a:latin typeface="Times New Roman" pitchFamily="18" charset="0"/>
              </a:rPr>
              <a:t> 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позволяет осуществлять укрепление физического здоровья детей, формировать основы экологического мировоззрения и культуры, развивать познавательный интерес, наблюдательность, любовь к природе.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</a:rPr>
              <a:t>Результатом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проекта</a:t>
            </a:r>
            <a:r>
              <a:rPr lang="ru-RU" b="1" dirty="0">
                <a:solidFill>
                  <a:schemeClr val="hlink"/>
                </a:solidFill>
                <a:latin typeface="Times New Roman" pitchFamily="18" charset="0"/>
              </a:rPr>
              <a:t> 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«Зимняя площадка» является благоустройство участка различными снежными постройками, извилистыми дорожками при помощи родителей. Использование этих построек во время ежедневных прогулок с детьми для физического развития, эстетического и трудового воспитание. Укрепление связей с семьей.</a:t>
            </a:r>
          </a:p>
        </p:txBody>
      </p:sp>
    </p:spTree>
    <p:extLst>
      <p:ext uri="{BB962C8B-B14F-4D97-AF65-F5344CB8AC3E}">
        <p14:creationId xmlns:p14="http://schemas.microsoft.com/office/powerpoint/2010/main" val="2005128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5" name="Picture 4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/>
          </p:cNvSpPr>
          <p:nvPr>
            <p:ph type="title" idx="4294967295"/>
          </p:nvPr>
        </p:nvSpPr>
        <p:spPr>
          <a:xfrm>
            <a:off x="1187624" y="476672"/>
            <a:ext cx="7139136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Сроки и этапы реализации проекта:</a:t>
            </a:r>
            <a:r>
              <a:rPr lang="ru-RU" sz="3200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348847"/>
            <a:ext cx="7128792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Первый этап:</a:t>
            </a:r>
            <a:r>
              <a:rPr lang="ru-RU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проектировочно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-конструкторский 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(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24 января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1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февраля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2022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г.)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1. Разработка плана  реализации проекта по созданию единого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здоровьесберегающего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пространства, обеспечивающего развитие личности с учетом физиологических и интеллектуальных особенностей, удовлетворение потребностей и возможностей детей дошкольного возраста в зимний период времени.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2. Формирование рабочей группы по реализации проекта внутри детского сада.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3.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воспитателями, родителями и детьми игровых зимних участков детского сада в соответствии с представленными проектами планов. </a:t>
            </a:r>
          </a:p>
        </p:txBody>
      </p:sp>
    </p:spTree>
    <p:extLst>
      <p:ext uri="{BB962C8B-B14F-4D97-AF65-F5344CB8AC3E}">
        <p14:creationId xmlns:p14="http://schemas.microsoft.com/office/powerpoint/2010/main" val="1044691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5" name="Picture 4" descr="https://ferma-biz.ru/wp-content/uploads/2020/04/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7126" y="1340768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Второй этап:</a:t>
            </a:r>
            <a:r>
              <a:rPr lang="ru-RU" b="1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оценивания зимних площадок, презентация зимних площадок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(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со 2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февраля по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25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февраля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2022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г.)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1.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Оценивание целесообразности построек в соответствии с требованиями зимнего оформления участков детского сада.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творческой презентации зимней площадки.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09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Щербакова Е.В.</a:t>
            </a:r>
            <a:endParaRPr lang="ru-RU"/>
          </a:p>
        </p:txBody>
      </p:sp>
      <p:pic>
        <p:nvPicPr>
          <p:cNvPr id="6" name="Picture 2" descr="https://ferma-biz.ru/wp-content/uploads/2020/04/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274686"/>
              </p:ext>
            </p:extLst>
          </p:nvPr>
        </p:nvGraphicFramePr>
        <p:xfrm>
          <a:off x="638050" y="836712"/>
          <a:ext cx="7863840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Документ" r:id="rId4" imgW="9898447" imgH="6978201" progId="Word.Document.12">
                  <p:embed/>
                </p:oleObj>
              </mc:Choice>
              <mc:Fallback>
                <p:oleObj name="Документ" r:id="rId4" imgW="9898447" imgH="6978201" progId="Word.Document.12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050" y="836712"/>
                        <a:ext cx="7863840" cy="583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1738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537</Words>
  <Application>Microsoft Office PowerPoint</Application>
  <PresentationFormat>Экран (4:3)</PresentationFormat>
  <Paragraphs>70</Paragraphs>
  <Slides>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Документ</vt:lpstr>
      <vt:lpstr>«Зима в детском саду»</vt:lpstr>
      <vt:lpstr>Презентация PowerPoint</vt:lpstr>
      <vt:lpstr>Актуальность проекта</vt:lpstr>
      <vt:lpstr>Презентация PowerPoint</vt:lpstr>
      <vt:lpstr>Презентация PowerPoint</vt:lpstr>
      <vt:lpstr>Презентация PowerPoint</vt:lpstr>
      <vt:lpstr>Сроки и этапы реализации проекта: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Samsung</dc:creator>
  <cp:lastModifiedBy>Zverdvd.org</cp:lastModifiedBy>
  <cp:revision>65</cp:revision>
  <cp:lastPrinted>2019-02-15T07:35:30Z</cp:lastPrinted>
  <dcterms:created xsi:type="dcterms:W3CDTF">2018-01-11T17:04:49Z</dcterms:created>
  <dcterms:modified xsi:type="dcterms:W3CDTF">2022-01-31T10:05:31Z</dcterms:modified>
</cp:coreProperties>
</file>