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59" r:id="rId13"/>
    <p:sldId id="25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87648-E12C-45E2-8F93-9DD140BEF08C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4E69B-5564-4915-9EBE-340A8F23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4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990099"/>
                </a:solidFill>
              </a:rPr>
              <a:t>МБДОУ «</a:t>
            </a:r>
            <a:r>
              <a:rPr lang="ru-RU" sz="6000" b="1" i="1" dirty="0" err="1" smtClean="0">
                <a:solidFill>
                  <a:srgbClr val="990099"/>
                </a:solidFill>
              </a:rPr>
              <a:t>Белозерьевский</a:t>
            </a:r>
            <a:r>
              <a:rPr lang="ru-RU" sz="6000" b="1" i="1" dirty="0" smtClean="0">
                <a:solidFill>
                  <a:srgbClr val="990099"/>
                </a:solidFill>
              </a:rPr>
              <a:t> детский сад»</a:t>
            </a:r>
            <a:endParaRPr lang="ru-RU" sz="6000" b="1" i="1" dirty="0">
              <a:solidFill>
                <a:srgbClr val="99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Кабинет психолога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3" y="1462456"/>
            <a:ext cx="2431948" cy="324936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2943647" cy="3933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52643"/>
            <a:ext cx="2664296" cy="35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Музыкальный зал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336704" cy="4752528"/>
          </a:xfrm>
        </p:spPr>
      </p:pic>
    </p:spTree>
    <p:extLst>
      <p:ext uri="{BB962C8B-B14F-4D97-AF65-F5344CB8AC3E}">
        <p14:creationId xmlns:p14="http://schemas.microsoft.com/office/powerpoint/2010/main" val="18081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99"/>
                </a:solidFill>
              </a:rPr>
              <a:t>Кабинет дополнительного образования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142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Группа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830554" cy="28729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25" y="1224136"/>
            <a:ext cx="2247714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21088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Компьютерный класс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7638"/>
            <a:ext cx="4147704" cy="311077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4451412" cy="33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Массажный </a:t>
            </a:r>
            <a:r>
              <a:rPr lang="ru-RU" b="1" i="1" dirty="0" smtClean="0">
                <a:solidFill>
                  <a:srgbClr val="990099"/>
                </a:solidFill>
              </a:rPr>
              <a:t>кабинет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13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Пищеблок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3" y="1556792"/>
            <a:ext cx="3848913" cy="288668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80" y="3242185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207424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990099"/>
                </a:solidFill>
              </a:rPr>
              <a:t>Спасибо за внимание!</a:t>
            </a:r>
            <a:endParaRPr lang="ru-RU" sz="6600" b="1" i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Наш детский сад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992768" cy="37367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00" y="1916832"/>
            <a:ext cx="3214464" cy="42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Территория детского сада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01" y="1211757"/>
            <a:ext cx="3206485" cy="24048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58" y="1277655"/>
            <a:ext cx="3128833" cy="23417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43919"/>
            <a:ext cx="3162347" cy="2371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31529"/>
            <a:ext cx="3462055" cy="25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990099"/>
                </a:solidFill>
              </a:rPr>
              <a:t>Х</a:t>
            </a:r>
            <a:r>
              <a:rPr lang="ru-RU" b="1" i="1" dirty="0" smtClean="0">
                <a:solidFill>
                  <a:srgbClr val="990099"/>
                </a:solidFill>
              </a:rPr>
              <a:t>олл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808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Кабинет</a:t>
            </a:r>
            <a:r>
              <a:rPr lang="ru-RU" b="1" dirty="0" smtClean="0">
                <a:solidFill>
                  <a:srgbClr val="990099"/>
                </a:solidFill>
              </a:rPr>
              <a:t> заведующего</a:t>
            </a:r>
            <a:endParaRPr lang="ru-RU" b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949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Методический кабинет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34181"/>
            <a:ext cx="2794090" cy="37254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59" y="1268760"/>
            <a:ext cx="2787774" cy="371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05064"/>
            <a:ext cx="3602614" cy="26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Кабинет логопеда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2444089" cy="18330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4187957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73373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ИЗО студия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17" y="3717032"/>
            <a:ext cx="3122669" cy="233712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8" y="1174440"/>
            <a:ext cx="3552274" cy="47462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53836"/>
            <a:ext cx="2903473" cy="21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Физкультурный зал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358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МБДОУ «Белозерьевский детский сад»</vt:lpstr>
      <vt:lpstr>Наш детский сад</vt:lpstr>
      <vt:lpstr>Территория детского сада</vt:lpstr>
      <vt:lpstr>Холл</vt:lpstr>
      <vt:lpstr>Кабинет заведующего</vt:lpstr>
      <vt:lpstr>Методический кабинет</vt:lpstr>
      <vt:lpstr>Кабинет логопеда</vt:lpstr>
      <vt:lpstr>ИЗО студия</vt:lpstr>
      <vt:lpstr>Физкультурный зал</vt:lpstr>
      <vt:lpstr>Кабинет психолога</vt:lpstr>
      <vt:lpstr>Музыкальный зал</vt:lpstr>
      <vt:lpstr>Кабинет дополнительного образования</vt:lpstr>
      <vt:lpstr>Группа</vt:lpstr>
      <vt:lpstr>Компьютерный класс</vt:lpstr>
      <vt:lpstr>Массажный кабинет</vt:lpstr>
      <vt:lpstr>Пищеблок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Учетная запись Майкрософт</cp:lastModifiedBy>
  <cp:revision>12</cp:revision>
  <dcterms:created xsi:type="dcterms:W3CDTF">2021-08-13T10:20:13Z</dcterms:created>
  <dcterms:modified xsi:type="dcterms:W3CDTF">2021-08-16T06:27:55Z</dcterms:modified>
</cp:coreProperties>
</file>