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>
        <p:scale>
          <a:sx n="70" d="100"/>
          <a:sy n="70" d="100"/>
        </p:scale>
        <p:origin x="-13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6CB349-BE4D-43DD-8012-BC347E1BCC9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AD7B01-FDE9-4B99-8422-3733BF3D3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№78 комбинированного вида»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«Славься, славься, край Мордовский»</a:t>
            </a:r>
            <a:endParaRPr lang="ru-RU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развлечение в рамках педагогического проекта 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в старшей группе №11 компенсирующей направленности</a:t>
            </a:r>
          </a:p>
          <a:p>
            <a:pPr algn="ctr">
              <a:buNone/>
            </a:pPr>
            <a:endParaRPr lang="ru-RU" sz="18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                                                            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                                                                  Подготовили: воспитатель             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                                                                                          Игонина Т.А.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                                                                                     учитель-логопед 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                                                                                          Архипова Т.А.</a:t>
            </a:r>
          </a:p>
          <a:p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6" name="Рисунок 5" descr="20210217_090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14686"/>
            <a:ext cx="3714745" cy="2786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217_0937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428736"/>
            <a:ext cx="6429388" cy="4822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14612" y="428604"/>
            <a:ext cx="3786214" cy="71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ВСЁ !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приобщение детей к историческим и духовным ценностям родного края.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Задачи:</a:t>
            </a:r>
          </a:p>
          <a:p>
            <a:r>
              <a:rPr lang="ru-RU" sz="1600" dirty="0" smtClean="0"/>
              <a:t>Формирование у детей гражданственности, чувства любви  и гордости к малой Родине;</a:t>
            </a:r>
          </a:p>
          <a:p>
            <a:r>
              <a:rPr lang="ru-RU" sz="1600" dirty="0" smtClean="0"/>
              <a:t>Формирование художественно-речевых навыков, пополнение словаря, обогащение кругозора детей;</a:t>
            </a:r>
          </a:p>
          <a:p>
            <a:r>
              <a:rPr lang="ru-RU" sz="1600" dirty="0" smtClean="0"/>
              <a:t>Закрепление и расширение знаний детей об истории родного края, о народах и их культуре, проживающих в Мордовии;</a:t>
            </a:r>
          </a:p>
          <a:p>
            <a:r>
              <a:rPr lang="ru-RU" sz="1600" dirty="0" smtClean="0"/>
              <a:t>Развитие художественного вкуса, творческого потенциала каждого ребёнка;</a:t>
            </a:r>
          </a:p>
          <a:p>
            <a:r>
              <a:rPr lang="ru-RU" sz="1600" dirty="0" smtClean="0"/>
              <a:t>Развитие любознательности, самостоятельности, умение работать в коллективе;</a:t>
            </a:r>
          </a:p>
          <a:p>
            <a:r>
              <a:rPr lang="ru-RU" sz="1600" dirty="0" smtClean="0"/>
              <a:t>Воспитание патриотических, нравственно-духовных чувств, связывающих разные поколения;</a:t>
            </a:r>
          </a:p>
          <a:p>
            <a:r>
              <a:rPr lang="ru-RU" sz="1600" dirty="0" smtClean="0"/>
              <a:t>Воспитание этических норм поведения и самодисциплины.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10217_090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-59867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20210217_090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2880000" cy="215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20210217_090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1731" y="1556792"/>
            <a:ext cx="2880000" cy="2160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0210217_090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5626" y="16157"/>
            <a:ext cx="2880000" cy="2160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20210217_0911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1393" y="4588431"/>
            <a:ext cx="3000396" cy="2250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20210217_0911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97421" y="4653136"/>
            <a:ext cx="3143240" cy="2357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20210217_0910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41229" y="2924944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20210217_0910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64821" y="3236668"/>
            <a:ext cx="2880000" cy="2160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217_09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1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20210217_092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8115" y="1297572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20210217_092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3998" y="213269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20210217_092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13405"/>
            <a:ext cx="2880000" cy="2160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20210217_092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04" y="3582057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20210217_0922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5460" y="4293096"/>
            <a:ext cx="2880000" cy="2160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 useBgFill="1">
        <p:nvSpPr>
          <p:cNvPr id="14" name="Прямоугольник 13"/>
          <p:cNvSpPr/>
          <p:nvPr/>
        </p:nvSpPr>
        <p:spPr>
          <a:xfrm>
            <a:off x="2500298" y="2857496"/>
            <a:ext cx="3571900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«Кадриль»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10217_092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96000" y="502852"/>
            <a:ext cx="288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210217_092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04088" y="490609"/>
            <a:ext cx="2880000" cy="2160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10217_092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7544" y="3788999"/>
            <a:ext cx="2880000" cy="2160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10217_092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28224" y="3801143"/>
            <a:ext cx="288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857488" y="3214686"/>
            <a:ext cx="3429024" cy="1057276"/>
          </a:xfrm>
          <a:prstGeom prst="rect">
            <a:avLst/>
          </a:prstGeom>
          <a:solidFill>
            <a:schemeClr val="bg1">
              <a:lumMod val="50000"/>
              <a:lumOff val="5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д</a:t>
            </a:r>
            <a:r>
              <a:rPr lang="ru-RU" sz="2400" dirty="0" smtClean="0"/>
              <a:t>/и «Собери картинку»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68463" y="3329244"/>
            <a:ext cx="2743697" cy="857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Мордовский танец</a:t>
            </a:r>
            <a:endParaRPr lang="ru-RU" sz="2000" b="1" dirty="0"/>
          </a:p>
        </p:txBody>
      </p:sp>
      <p:pic>
        <p:nvPicPr>
          <p:cNvPr id="4" name="Рисунок 3" descr="20210217_092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000" y="1988840"/>
            <a:ext cx="3420000" cy="256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20210217_092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361" y="4221088"/>
            <a:ext cx="3420000" cy="256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20210217_092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926" y="2075061"/>
            <a:ext cx="3420000" cy="256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20210217_092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63934"/>
            <a:ext cx="3420000" cy="256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10217_091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48679"/>
            <a:ext cx="2700000" cy="202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0210217_091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816" y="548680"/>
            <a:ext cx="2700000" cy="202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10217_091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548680"/>
            <a:ext cx="2700000" cy="202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210217_0918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824" y="4357695"/>
            <a:ext cx="2700000" cy="202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210217_0918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357694"/>
            <a:ext cx="2700000" cy="202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210217_0918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5942" y="4357694"/>
            <a:ext cx="2700000" cy="202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38468" y="2852936"/>
            <a:ext cx="7500990" cy="100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Татарская игра «Юрта»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210217_092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95" y="198286"/>
            <a:ext cx="2700000" cy="202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20210217_092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7849" y="198286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0210217_092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0761" y="198286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20210217_092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3538" y="2373634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20210217_0925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3538" y="4653136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20210217_0925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84063" y="4653136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20210217_0925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3240" y="4653136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20210217_09253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595" y="2373634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3143240" y="2857496"/>
            <a:ext cx="3071834" cy="1057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Татарский танец</a:t>
            </a:r>
            <a:endParaRPr lang="ru-RU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0217_093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19" y="214289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20210217_093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3438" y="214289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20210217_093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47730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20210217_093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5424" y="2492896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20210217_0934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7976" y="4653136"/>
            <a:ext cx="2700000" cy="202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20210217_0934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95714" y="4653137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20210217_0934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119" y="4653136"/>
            <a:ext cx="2700000" cy="202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20210217_0935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470" y="2366503"/>
            <a:ext cx="2700000" cy="2025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2857488" y="2914657"/>
            <a:ext cx="3571900" cy="928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Русская народная игра</a:t>
            </a:r>
          </a:p>
          <a:p>
            <a:pPr algn="ctr"/>
            <a:r>
              <a:rPr lang="ru-RU" sz="2000" b="1" dirty="0" smtClean="0"/>
              <a:t>«Ручеёк»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</TotalTime>
  <Words>159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Муниципальное дошкольное образовательное учреждение «Детский сад №78 комбинированного вида»</vt:lpstr>
      <vt:lpstr>Цель: приобщение детей к историческим и духовным ценностям родного края.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№78 комбинированного вида»</dc:title>
  <dc:creator>БлизнецЫ</dc:creator>
  <cp:lastModifiedBy>Пользователь</cp:lastModifiedBy>
  <cp:revision>15</cp:revision>
  <dcterms:created xsi:type="dcterms:W3CDTF">2021-02-20T09:51:56Z</dcterms:created>
  <dcterms:modified xsi:type="dcterms:W3CDTF">2021-02-25T06:32:36Z</dcterms:modified>
</cp:coreProperties>
</file>