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61" r:id="rId6"/>
    <p:sldId id="283" r:id="rId7"/>
    <p:sldId id="280" r:id="rId8"/>
    <p:sldId id="301" r:id="rId9"/>
    <p:sldId id="268" r:id="rId10"/>
    <p:sldId id="299" r:id="rId11"/>
    <p:sldId id="267" r:id="rId12"/>
    <p:sldId id="27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89386" autoAdjust="0"/>
  </p:normalViewPr>
  <p:slideViewPr>
    <p:cSldViewPr>
      <p:cViewPr>
        <p:scale>
          <a:sx n="60" d="100"/>
          <a:sy n="60" d="100"/>
        </p:scale>
        <p:origin x="-15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CE76D-9323-4553-A965-064F45D9306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516CF6-4F94-4753-872E-A191615400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F547E-4A20-42F8-B483-CDEECE4158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2EA65-5538-4013-B869-4943DBF4B0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E8CC3-55D4-42CC-81B3-95447D08075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50C2A-F077-4954-A95A-C8E28BA2E24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E9AB9C-9C48-415A-B401-623ECB9300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2FCDD-AE5B-4507-AEB1-E37DD7290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4A0B0-6574-4768-97AE-BAA80BE4DB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0F9FD8-A8FB-48E7-BC60-326A1EBABF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3E571-66A8-4C2D-A632-4905DCB8F03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E278367-61F3-4F9A-86E5-4E0FB96583B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2233613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m-d_567-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00438"/>
            <a:ext cx="28956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714356"/>
            <a:ext cx="7772400" cy="2087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</a:t>
            </a:r>
            <a:r>
              <a:rPr lang="ru-RU" altLang="ru-RU" sz="2800" dirty="0" smtClean="0"/>
              <a:t>ПРОЕКТ в дежурной группе «Бусинки»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>Тема: «Игры и игрушки»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48" y="3000372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 Выполнили: Кузнецова Н.А.</a:t>
            </a:r>
          </a:p>
          <a:p>
            <a:pPr eaLnBrk="1" hangingPunct="1">
              <a:defRPr/>
            </a:pPr>
            <a:r>
              <a:rPr lang="ru-RU" altLang="ru-RU" dirty="0" smtClean="0"/>
              <a:t>Ларионова В.В.</a:t>
            </a:r>
          </a:p>
        </p:txBody>
      </p:sp>
      <p:sp>
        <p:nvSpPr>
          <p:cNvPr id="2054" name="AutoShape 9"/>
          <p:cNvSpPr>
            <a:spLocks noChangeArrowheads="1"/>
          </p:cNvSpPr>
          <p:nvPr/>
        </p:nvSpPr>
        <p:spPr bwMode="auto">
          <a:xfrm>
            <a:off x="684213" y="0"/>
            <a:ext cx="7772400" cy="1470025"/>
          </a:xfrm>
          <a:prstGeom prst="roundRect">
            <a:avLst>
              <a:gd name="adj" fmla="val 5000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</a:rPr>
              <a:t/>
            </a:r>
            <a:br>
              <a:rPr lang="ru-RU" altLang="ru-RU" sz="2000" b="1" dirty="0">
                <a:solidFill>
                  <a:schemeClr val="tx2"/>
                </a:solidFill>
              </a:rPr>
            </a:br>
            <a:r>
              <a:rPr lang="ru-RU" altLang="ru-RU" sz="2000" b="1" dirty="0" smtClean="0">
                <a:solidFill>
                  <a:schemeClr val="tx2"/>
                </a:solidFill>
              </a:rPr>
              <a:t> </a:t>
            </a:r>
            <a:endParaRPr lang="ru-RU" alt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600" dirty="0" smtClean="0"/>
              <a:t>Занятия </a:t>
            </a:r>
            <a:endParaRPr lang="ru-RU" altLang="ru-RU" sz="36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7471~1\AppData\Local\Temp\Rar$DRa0.364\20200812_112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00240"/>
            <a:ext cx="4286280" cy="3214710"/>
          </a:xfrm>
          <a:prstGeom prst="rect">
            <a:avLst/>
          </a:prstGeom>
          <a:noFill/>
        </p:spPr>
      </p:pic>
      <p:pic>
        <p:nvPicPr>
          <p:cNvPr id="3074" name="Picture 2" descr="C:\Users\Митяй\Desktop\проект\20200813_161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429123" cy="33218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Лепка «Неваляшка»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29190" y="1428736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Рисование «Любимая игрушка»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 smtClean="0"/>
              <a:t>«Веселые старты»</a:t>
            </a:r>
          </a:p>
        </p:txBody>
      </p:sp>
      <p:pic>
        <p:nvPicPr>
          <p:cNvPr id="4098" name="Picture 2" descr="C:\Users\Митяй\Desktop\проект\20200814_092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5" y="857232"/>
            <a:ext cx="3662311" cy="2746734"/>
          </a:xfrm>
          <a:prstGeom prst="rect">
            <a:avLst/>
          </a:prstGeom>
          <a:noFill/>
        </p:spPr>
      </p:pic>
      <p:pic>
        <p:nvPicPr>
          <p:cNvPr id="4099" name="Picture 3" descr="C:\Users\Митяй\Desktop\проект\20200814_09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47" y="875067"/>
            <a:ext cx="3690995" cy="2768247"/>
          </a:xfrm>
          <a:prstGeom prst="rect">
            <a:avLst/>
          </a:prstGeom>
          <a:noFill/>
        </p:spPr>
      </p:pic>
      <p:pic>
        <p:nvPicPr>
          <p:cNvPr id="4100" name="Picture 4" descr="C:\Users\Митяй\Desktop\проект\20200814_093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82663"/>
            <a:ext cx="4233783" cy="31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тяй\Desktop\проект\20200814_093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95" y="714356"/>
            <a:ext cx="4572032" cy="3429024"/>
          </a:xfrm>
          <a:prstGeom prst="rect">
            <a:avLst/>
          </a:prstGeom>
          <a:noFill/>
        </p:spPr>
      </p:pic>
      <p:pic>
        <p:nvPicPr>
          <p:cNvPr id="5123" name="Picture 3" descr="C:\Users\Митяй\Desktop\проект\20200814_093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471" y="2428868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19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/>
              <a:t>   В процессе тематической недели у детей сформировалось бережное отношение к игрушкам. В ходе бесед дети узнали много нового об истории игрушек, об их производстве. Дети научились самостоятельно составлять небольшие рассказы об игрушках.  Проявили творческий подход в продуктивных видах деятельности. Работа помогла в развитии коммуникативных навыков детей. Родители воспитанников, с интересом, заботой и ответственностью подошли к вопросам воспитания, развития детей. Благодаря сотрудничеству и совместному творчеству воспитателей, детей и родителей, удалось достичь намеченной цели. 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1400" smtClean="0">
                <a:latin typeface="Times New Roman" pitchFamily="18" charset="0"/>
              </a:rPr>
              <a:t>Страна игр – это большой живой мир игр для детей и взрослых. На целую неделю у участников появилась возможность стать жителями этой страны, познать её красоту и многообразие, научиться ремёслам, а главное – посмотреть на мир игры и на себя со стороны</a:t>
            </a:r>
            <a:r>
              <a:rPr lang="ru-RU" sz="1600" smtClean="0">
                <a:latin typeface="Times New Roman" pitchFamily="18" charset="0"/>
              </a:rPr>
              <a:t>.</a:t>
            </a:r>
            <a:endParaRPr lang="ru-RU" sz="40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altLang="ru-RU" sz="1400" dirty="0" smtClean="0"/>
              <a:t>Цели: отработка механизмов развития игровой деятельности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altLang="ru-RU" sz="1400" dirty="0" smtClean="0"/>
              <a:t>Задачи: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altLang="ru-RU" sz="14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altLang="ru-RU" sz="1400" dirty="0" smtClean="0"/>
              <a:t>Применять эффективные подходы к созданию предметно-игровой среды в ДО;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altLang="ru-RU" sz="1400" dirty="0" smtClean="0"/>
              <a:t>Повышать профессиональный уровень педагогов ДО по всем вопросам организации игровой деятельности;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altLang="ru-RU" sz="1400" dirty="0" smtClean="0"/>
              <a:t>Развивать у детей интерес к различным видам игр и учить их собственной самореализации в игре;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altLang="ru-RU" sz="1400" dirty="0" smtClean="0"/>
              <a:t>Оптимально использовать имеющееся в ДО игровое оборудование, пособия и другие средства, способствующие речевой активности в игровой деятельности детей;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altLang="ru-RU" sz="1400" dirty="0" smtClean="0"/>
              <a:t>Привлекать родителей к активному обсуждению вопросов создания условий для развития игры дома.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Неделя «Игры и игрушки» проводилась</a:t>
            </a:r>
            <a:r>
              <a:rPr lang="ru-RU" altLang="ru-RU" sz="2000" dirty="0" smtClean="0">
                <a:latin typeface="Arial" panose="020B0604020202020204" pitchFamily="34" charset="0"/>
              </a:rPr>
              <a:t> с 10.08.20 по  14. 08.20  под девизом «Игра –дело серьёзное»,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по заранее запланированному плану мероприятий, который включал в себя: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10.08.2020 – Открытие недели игры и игрушки   - день спортивных игр.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11.08.2020 – «День дидактических   игр»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12.08.2020 –» День музыкально-театрализованных  игр»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13.08.2020– «День сюжетно-ролевых игр»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z="2800" dirty="0" smtClean="0"/>
              <a:t>14.08.2020 –  «Веселые старты 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alt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714348" y="1198563"/>
            <a:ext cx="331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 smtClean="0"/>
              <a:t>«Гуси-лебеди»</a:t>
            </a:r>
            <a:endParaRPr lang="ru-RU" altLang="ru-RU" sz="2800" dirty="0"/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5429255" y="2781300"/>
            <a:ext cx="39304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800" dirty="0" smtClean="0"/>
              <a:t>«Змейка»</a:t>
            </a:r>
            <a:endParaRPr lang="ru-RU" altLang="ru-RU" sz="2800" dirty="0"/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2411413" y="476250"/>
            <a:ext cx="5040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День спортивных игр</a:t>
            </a:r>
          </a:p>
        </p:txBody>
      </p:sp>
      <p:pic>
        <p:nvPicPr>
          <p:cNvPr id="1026" name="Picture 2" descr="C:\Users\7471~1\AppData\Local\Temp\Rar$DRa0.688\20200812_09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381531" cy="3286148"/>
          </a:xfrm>
          <a:prstGeom prst="rect">
            <a:avLst/>
          </a:prstGeom>
          <a:noFill/>
        </p:spPr>
      </p:pic>
      <p:pic>
        <p:nvPicPr>
          <p:cNvPr id="1028" name="Picture 4" descr="C:\Users\Митяй\Desktop\проект\IMG_20200811_105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952816" cy="2964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1"/>
          <p:cNvSpPr txBox="1">
            <a:spLocks noChangeArrowheads="1"/>
          </p:cNvSpPr>
          <p:nvPr/>
        </p:nvSpPr>
        <p:spPr bwMode="auto">
          <a:xfrm>
            <a:off x="1476375" y="549275"/>
            <a:ext cx="13211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800" dirty="0" smtClean="0"/>
              <a:t>  </a:t>
            </a:r>
            <a:r>
              <a:rPr lang="ru-RU" altLang="ru-RU" sz="1800" dirty="0"/>
              <a:t>«Ручеек»</a:t>
            </a:r>
          </a:p>
        </p:txBody>
      </p:sp>
      <p:sp>
        <p:nvSpPr>
          <p:cNvPr id="6149" name="Text Box 13"/>
          <p:cNvSpPr txBox="1">
            <a:spLocks noChangeArrowheads="1"/>
          </p:cNvSpPr>
          <p:nvPr/>
        </p:nvSpPr>
        <p:spPr bwMode="auto">
          <a:xfrm>
            <a:off x="5795963" y="2349500"/>
            <a:ext cx="2447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  <p:sp>
        <p:nvSpPr>
          <p:cNvPr id="6150" name="Text Box 14"/>
          <p:cNvSpPr txBox="1">
            <a:spLocks noChangeArrowheads="1"/>
          </p:cNvSpPr>
          <p:nvPr/>
        </p:nvSpPr>
        <p:spPr bwMode="auto">
          <a:xfrm>
            <a:off x="5292725" y="2349500"/>
            <a:ext cx="331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dirty="0" smtClean="0"/>
              <a:t> «Попади в  цель»</a:t>
            </a:r>
            <a:endParaRPr lang="ru-RU" altLang="ru-RU" sz="1600" dirty="0"/>
          </a:p>
        </p:txBody>
      </p:sp>
      <p:pic>
        <p:nvPicPr>
          <p:cNvPr id="4098" name="Picture 2" descr="C:\Users\7471~1\AppData\Local\Temp\Rar$DRa0.111\20200812_095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381499" cy="3286124"/>
          </a:xfrm>
          <a:prstGeom prst="rect">
            <a:avLst/>
          </a:prstGeom>
          <a:noFill/>
        </p:spPr>
      </p:pic>
      <p:pic>
        <p:nvPicPr>
          <p:cNvPr id="4099" name="Picture 3" descr="C:\Users\Митяй\Desktop\проект\IMG_20200811_101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791" y="300037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  <a:noFill/>
        </p:spPr>
        <p:txBody>
          <a:bodyPr/>
          <a:lstStyle/>
          <a:p>
            <a:r>
              <a:rPr lang="ru-RU" sz="4000" dirty="0" smtClean="0"/>
              <a:t>День дидактических и развивающих игр </a:t>
            </a:r>
            <a:endParaRPr lang="ru-RU" altLang="ru-RU" sz="4000" dirty="0" smtClean="0">
              <a:effectLst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23850" y="5157788"/>
            <a:ext cx="312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dirty="0" smtClean="0"/>
              <a:t> </a:t>
            </a:r>
            <a:endParaRPr lang="ru-RU" altLang="ru-RU" sz="3200" dirty="0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292725" y="1989138"/>
            <a:ext cx="312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3200" dirty="0" smtClean="0"/>
              <a:t> </a:t>
            </a:r>
            <a:endParaRPr lang="ru-RU" altLang="ru-RU" sz="3200" dirty="0"/>
          </a:p>
        </p:txBody>
      </p:sp>
      <p:pic>
        <p:nvPicPr>
          <p:cNvPr id="2050" name="Picture 2" descr="C:\Users\7471~1\AppData\Local\Temp\Rar$DRa0.644\20200810_085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784" y="2190738"/>
            <a:ext cx="4381499" cy="3286124"/>
          </a:xfrm>
          <a:prstGeom prst="rect">
            <a:avLst/>
          </a:prstGeom>
          <a:noFill/>
        </p:spPr>
      </p:pic>
      <p:pic>
        <p:nvPicPr>
          <p:cNvPr id="1026" name="Picture 2" descr="C:\Users\Митяй\Desktop\проект\DSCN9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21" y="2000240"/>
            <a:ext cx="409545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altLang="ru-RU" sz="4000" dirty="0" smtClean="0">
                <a:effectLst/>
              </a:rPr>
              <a:t>День музыкальных  и театрализованных игр</a:t>
            </a:r>
          </a:p>
        </p:txBody>
      </p:sp>
      <p:pic>
        <p:nvPicPr>
          <p:cNvPr id="3074" name="Picture 2" descr="C:\Users\7471~1\AppData\Local\Temp\Rar$DRa0.997\20200812_093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2513" y="2473513"/>
            <a:ext cx="3786182" cy="2839637"/>
          </a:xfrm>
          <a:prstGeom prst="rect">
            <a:avLst/>
          </a:prstGeom>
          <a:noFill/>
        </p:spPr>
      </p:pic>
      <p:pic>
        <p:nvPicPr>
          <p:cNvPr id="3075" name="Picture 3" descr="C:\Users\7471~1\AppData\Local\Temp\Rar$DRa0.117\20200812_094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3136" y="1714488"/>
            <a:ext cx="2762268" cy="2071702"/>
          </a:xfrm>
          <a:prstGeom prst="rect">
            <a:avLst/>
          </a:prstGeom>
          <a:noFill/>
        </p:spPr>
      </p:pic>
      <p:pic>
        <p:nvPicPr>
          <p:cNvPr id="3076" name="Picture 4" descr="C:\Users\7471~1\AppData\Local\Temp\Rar$DRa0.545\20200812_094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7" y="3929066"/>
            <a:ext cx="3524243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тяй\Desktop\проект\DSCN9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381180" cy="3286148"/>
          </a:xfrm>
          <a:prstGeom prst="rect">
            <a:avLst/>
          </a:prstGeom>
          <a:noFill/>
        </p:spPr>
      </p:pic>
      <p:pic>
        <p:nvPicPr>
          <p:cNvPr id="2051" name="Picture 3" descr="C:\Users\Митяй\Desktop\проект\DSCN9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4500562" cy="33756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57148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«Колобок»</a:t>
            </a:r>
            <a:endParaRPr lang="ru-RU" sz="2000" dirty="0"/>
          </a:p>
        </p:txBody>
      </p:sp>
      <p:pic>
        <p:nvPicPr>
          <p:cNvPr id="2054" name="Picture 6" descr="C:\Users\Митяй\Desktop\проект\DSCN9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071546"/>
            <a:ext cx="4666908" cy="350046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86446" y="2214554"/>
            <a:ext cx="2286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«Три поросенка»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15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День сюжетно-ролевых игр</a:t>
            </a:r>
          </a:p>
        </p:txBody>
      </p:sp>
      <p:sp>
        <p:nvSpPr>
          <p:cNvPr id="10245" name="Text Box 14"/>
          <p:cNvSpPr txBox="1">
            <a:spLocks noChangeArrowheads="1"/>
          </p:cNvSpPr>
          <p:nvPr/>
        </p:nvSpPr>
        <p:spPr bwMode="auto">
          <a:xfrm>
            <a:off x="5724525" y="1484313"/>
            <a:ext cx="2395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pic>
        <p:nvPicPr>
          <p:cNvPr id="5122" name="Picture 2" descr="C:\Users\7471~1\AppData\Local\Temp\Rar$DRa0.930\20200812_085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0338" y="2187761"/>
            <a:ext cx="4929198" cy="3696899"/>
          </a:xfrm>
          <a:prstGeom prst="rect">
            <a:avLst/>
          </a:prstGeom>
          <a:noFill/>
        </p:spPr>
      </p:pic>
      <p:pic>
        <p:nvPicPr>
          <p:cNvPr id="5123" name="Picture 3" descr="C:\Users\7471~1\AppData\Local\Temp\Rar$DRa0.401\20200812_111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64848" y="2250270"/>
            <a:ext cx="4857750" cy="36433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28728" y="107154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«Больница»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1142984"/>
            <a:ext cx="1214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«Кухня»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3089</TotalTime>
  <Words>364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Текстура</vt:lpstr>
      <vt:lpstr> ПРОЕКТ в дежурной группе «Бусинки» Тема: «Игры и игрушки»  </vt:lpstr>
      <vt:lpstr>Страна игр – это большой живой мир игр для детей и взрослых. На целую неделю у участников появилась возможность стать жителями этой страны, познать её красоту и многообразие, научиться ремёслам, а главное – посмотреть на мир игры и на себя со стороны.</vt:lpstr>
      <vt:lpstr>Неделя «Игры и игрушки» проводилась с 10.08.20 по  14. 08.20  под девизом «Игра –дело серьёзное»,  по заранее запланированному плану мероприятий, который включал в себя: </vt:lpstr>
      <vt:lpstr>Слайд 4</vt:lpstr>
      <vt:lpstr>Слайд 5</vt:lpstr>
      <vt:lpstr>День дидактических и развивающих игр </vt:lpstr>
      <vt:lpstr>День музыкальных  и театрализованных игр</vt:lpstr>
      <vt:lpstr>Слайд 8</vt:lpstr>
      <vt:lpstr>День сюжетно-ролевых игр</vt:lpstr>
      <vt:lpstr>Занятия </vt:lpstr>
      <vt:lpstr>«Веселые старты»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«Игры и игрушки»</dc:title>
  <dc:creator>Ларочка</dc:creator>
  <cp:lastModifiedBy>Митяй</cp:lastModifiedBy>
  <cp:revision>51</cp:revision>
  <dcterms:created xsi:type="dcterms:W3CDTF">2000-12-18T04:52:00Z</dcterms:created>
  <dcterms:modified xsi:type="dcterms:W3CDTF">2020-08-14T16:40:08Z</dcterms:modified>
</cp:coreProperties>
</file>