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57" r:id="rId3"/>
    <p:sldId id="296" r:id="rId4"/>
    <p:sldId id="288" r:id="rId5"/>
    <p:sldId id="287" r:id="rId6"/>
    <p:sldId id="258" r:id="rId7"/>
    <p:sldId id="290" r:id="rId8"/>
    <p:sldId id="261" r:id="rId9"/>
    <p:sldId id="262" r:id="rId10"/>
    <p:sldId id="264" r:id="rId11"/>
    <p:sldId id="266" r:id="rId12"/>
    <p:sldId id="292" r:id="rId13"/>
    <p:sldId id="267" r:id="rId14"/>
    <p:sldId id="270" r:id="rId15"/>
    <p:sldId id="272" r:id="rId16"/>
    <p:sldId id="269" r:id="rId17"/>
    <p:sldId id="273" r:id="rId18"/>
    <p:sldId id="275" r:id="rId19"/>
    <p:sldId id="295" r:id="rId20"/>
    <p:sldId id="285" r:id="rId21"/>
    <p:sldId id="279" r:id="rId22"/>
    <p:sldId id="294" r:id="rId23"/>
    <p:sldId id="278" r:id="rId24"/>
    <p:sldId id="280" r:id="rId25"/>
    <p:sldId id="293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718" autoAdjust="0"/>
  </p:normalViewPr>
  <p:slideViewPr>
    <p:cSldViewPr>
      <p:cViewPr>
        <p:scale>
          <a:sx n="77" d="100"/>
          <a:sy n="77" d="100"/>
        </p:scale>
        <p:origin x="-117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BA613-18B2-47FB-8DE5-531FE87788C6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C2E1-ABD5-4C6D-BCE5-FBFCF811F5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BA613-18B2-47FB-8DE5-531FE87788C6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C2E1-ABD5-4C6D-BCE5-FBFCF811F5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BA613-18B2-47FB-8DE5-531FE87788C6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C2E1-ABD5-4C6D-BCE5-FBFCF811F5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BA613-18B2-47FB-8DE5-531FE87788C6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C2E1-ABD5-4C6D-BCE5-FBFCF811F5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BA613-18B2-47FB-8DE5-531FE87788C6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C2E1-ABD5-4C6D-BCE5-FBFCF811F5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BA613-18B2-47FB-8DE5-531FE87788C6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C2E1-ABD5-4C6D-BCE5-FBFCF811F5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BA613-18B2-47FB-8DE5-531FE87788C6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C2E1-ABD5-4C6D-BCE5-FBFCF811F5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BA613-18B2-47FB-8DE5-531FE87788C6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C2E1-ABD5-4C6D-BCE5-FBFCF811F5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BA613-18B2-47FB-8DE5-531FE87788C6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C2E1-ABD5-4C6D-BCE5-FBFCF811F5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BA613-18B2-47FB-8DE5-531FE87788C6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C2E1-ABD5-4C6D-BCE5-FBFCF811F5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BA613-18B2-47FB-8DE5-531FE87788C6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C2E1-ABD5-4C6D-BCE5-FBFCF811F5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BA613-18B2-47FB-8DE5-531FE87788C6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4C2E1-ABD5-4C6D-BCE5-FBFCF811F5A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93758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5" name="Муслим Магомаев - День Победы (minus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799.7312" end="33020.54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9592" y="908720"/>
            <a:ext cx="75608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Поздравления с Днем Победы!</a:t>
            </a:r>
          </a:p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От воспитанников гр. «Солнышко»</a:t>
            </a:r>
            <a:endParaRPr lang="ru-RU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 advTm="10265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93812cb575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Tm="9048">
    <p:checke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13660201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 advTm="7207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14290"/>
            <a:ext cx="3643338" cy="5000660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Пусть будет мир! </a:t>
            </a:r>
            <a:r>
              <a:rPr lang="ru-RU" dirty="0" smtClean="0"/>
              <a:t>Пусть пулемёты не строчат, И пушки грозные молчат, Пусть в небе не клубится дым, Пусть небо будет </a:t>
            </a:r>
            <a:r>
              <a:rPr lang="ru-RU" dirty="0" err="1" smtClean="0"/>
              <a:t>голубым</a:t>
            </a:r>
            <a:r>
              <a:rPr lang="ru-RU" dirty="0" smtClean="0"/>
              <a:t>, Пусть бомбовозы по нему Не прилетают ни к кому, Не гибнут люди, города… Мир нужен на земле всегда!</a:t>
            </a:r>
            <a:endParaRPr lang="ru-RU" dirty="0"/>
          </a:p>
        </p:txBody>
      </p:sp>
      <p:pic>
        <p:nvPicPr>
          <p:cNvPr id="4098" name="Picture 2" descr="D:\Downloads\IMG-3c479a46189aa82e6702c5e00f2fe2d9-V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7686" y="285728"/>
            <a:ext cx="4554155" cy="6072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Entry-10.-Stepan-Vasilievich-Petrenk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715148"/>
          </a:xfrm>
        </p:spPr>
      </p:pic>
    </p:spTree>
  </p:cSld>
  <p:clrMapOvr>
    <a:masterClrMapping/>
  </p:clrMapOvr>
  <p:transition spd="slow" advTm="5554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00322brest-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Tm="8627">
    <p:strips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review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Tm="7488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62ea90718a1a7c193a944c7303be9e87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 advTm="9812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Documents\Солнышко\file67eafhvivszcgfumk18_800_48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885"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Documents\Солнышко\random-10_05_10-920-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8689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428604"/>
            <a:ext cx="4071966" cy="5697559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rgbClr val="C00000"/>
                </a:solidFill>
              </a:rPr>
              <a:t>Погибшим и живым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Погибшим –</a:t>
            </a:r>
            <a:br>
              <a:rPr lang="ru-RU" sz="2400" dirty="0" smtClean="0"/>
            </a:br>
            <a:r>
              <a:rPr lang="ru-RU" sz="2400" dirty="0" smtClean="0"/>
              <a:t>Быть бессменно на посту,</a:t>
            </a:r>
            <a:br>
              <a:rPr lang="ru-RU" sz="2400" dirty="0" smtClean="0"/>
            </a:br>
            <a:r>
              <a:rPr lang="ru-RU" sz="2400" dirty="0" smtClean="0"/>
              <a:t>Им жить в названьях улиц и в былинах.</a:t>
            </a:r>
            <a:br>
              <a:rPr lang="ru-RU" sz="2400" dirty="0" smtClean="0"/>
            </a:br>
            <a:r>
              <a:rPr lang="ru-RU" sz="2400" dirty="0" smtClean="0"/>
              <a:t>Их подвигов святую красоту</a:t>
            </a:r>
            <a:br>
              <a:rPr lang="ru-RU" sz="2400" dirty="0" smtClean="0"/>
            </a:br>
            <a:r>
              <a:rPr lang="ru-RU" sz="2400" dirty="0" smtClean="0"/>
              <a:t>Отобразят художники в картинах.</a:t>
            </a:r>
            <a:br>
              <a:rPr lang="ru-RU" sz="2400" dirty="0" smtClean="0"/>
            </a:br>
            <a:r>
              <a:rPr lang="ru-RU" sz="2400" dirty="0" smtClean="0"/>
              <a:t>Живым –</a:t>
            </a:r>
            <a:br>
              <a:rPr lang="ru-RU" sz="2400" dirty="0" smtClean="0"/>
            </a:br>
            <a:r>
              <a:rPr lang="ru-RU" sz="2400" dirty="0" smtClean="0"/>
              <a:t>Героев чтить, не забывать,</a:t>
            </a:r>
            <a:br>
              <a:rPr lang="ru-RU" sz="2400" dirty="0" smtClean="0"/>
            </a:br>
            <a:r>
              <a:rPr lang="ru-RU" sz="2400" dirty="0" smtClean="0"/>
              <a:t>Их имена хранить в бессмертных списках,</a:t>
            </a:r>
            <a:br>
              <a:rPr lang="ru-RU" sz="2400" dirty="0" smtClean="0"/>
            </a:br>
            <a:r>
              <a:rPr lang="ru-RU" sz="2400" dirty="0" smtClean="0"/>
              <a:t>Об их отваге всем напоминать</a:t>
            </a:r>
            <a:br>
              <a:rPr lang="ru-RU" sz="2400" dirty="0" smtClean="0"/>
            </a:br>
            <a:r>
              <a:rPr lang="ru-RU" sz="2400" dirty="0" smtClean="0"/>
              <a:t>И класть цветы к подножьям обелисков!</a:t>
            </a:r>
            <a:endParaRPr lang="ru-RU" sz="2400" dirty="0"/>
          </a:p>
        </p:txBody>
      </p:sp>
      <p:pic>
        <p:nvPicPr>
          <p:cNvPr id="5122" name="Picture 2" descr="D:\Downloads\IMG-16cad5d8d66cd51871802050dbcc2ee3-V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4810" y="0"/>
            <a:ext cx="492919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g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5" y="0"/>
            <a:ext cx="9001155" cy="6858000"/>
          </a:xfrm>
        </p:spPr>
      </p:pic>
    </p:spTree>
  </p:cSld>
  <p:clrMapOvr>
    <a:masterClrMapping/>
  </p:clrMapOvr>
  <p:transition spd="slow" advTm="1638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860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392" y="0"/>
            <a:ext cx="9243391" cy="6858000"/>
          </a:xfrm>
        </p:spPr>
      </p:pic>
    </p:spTree>
  </p:cSld>
  <p:clrMapOvr>
    <a:masterClrMapping/>
  </p:clrMapOvr>
  <p:transition spd="slow" advTm="8096"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Documents\Солнышко\raznoe2_mai45_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715404" cy="6857999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7488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428605"/>
            <a:ext cx="3429024" cy="5072098"/>
          </a:xfrm>
        </p:spPr>
        <p:txBody>
          <a:bodyPr>
            <a:normAutofit fontScale="25000" lnSpcReduction="20000"/>
          </a:bodyPr>
          <a:lstStyle/>
          <a:p>
            <a:r>
              <a:rPr lang="ru-RU" sz="11200" dirty="0" smtClean="0">
                <a:solidFill>
                  <a:srgbClr val="C00000"/>
                </a:solidFill>
              </a:rPr>
              <a:t>Солнце скрылось за горою...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8000" dirty="0" smtClean="0"/>
              <a:t>Солнце скрылось за горою,</a:t>
            </a:r>
            <a:br>
              <a:rPr lang="ru-RU" sz="8000" dirty="0" smtClean="0"/>
            </a:br>
            <a:r>
              <a:rPr lang="ru-RU" sz="8000" dirty="0" smtClean="0"/>
              <a:t>Затуманились речные перекаты,</a:t>
            </a:r>
            <a:br>
              <a:rPr lang="ru-RU" sz="8000" dirty="0" smtClean="0"/>
            </a:br>
            <a:r>
              <a:rPr lang="ru-RU" sz="8000" dirty="0" smtClean="0"/>
              <a:t>А дорогою степною</a:t>
            </a:r>
            <a:br>
              <a:rPr lang="ru-RU" sz="8000" dirty="0" smtClean="0"/>
            </a:br>
            <a:r>
              <a:rPr lang="ru-RU" sz="8000" dirty="0" smtClean="0"/>
              <a:t>Шли с войны домой советские солдаты.</a:t>
            </a:r>
            <a:br>
              <a:rPr lang="ru-RU" sz="8000" dirty="0" smtClean="0"/>
            </a:br>
            <a:r>
              <a:rPr lang="ru-RU" sz="8000" dirty="0" smtClean="0"/>
              <a:t>От жары, от злого зноя</a:t>
            </a:r>
            <a:br>
              <a:rPr lang="ru-RU" sz="8000" dirty="0" smtClean="0"/>
            </a:br>
            <a:r>
              <a:rPr lang="ru-RU" sz="8000" dirty="0" smtClean="0"/>
              <a:t>Гимнастерки на плечах по выгорали;</a:t>
            </a:r>
            <a:br>
              <a:rPr lang="ru-RU" sz="8000" dirty="0" smtClean="0"/>
            </a:br>
            <a:r>
              <a:rPr lang="ru-RU" sz="8000" dirty="0" smtClean="0"/>
              <a:t>Свое знамя боевое</a:t>
            </a:r>
            <a:br>
              <a:rPr lang="ru-RU" sz="8000" dirty="0" smtClean="0"/>
            </a:br>
            <a:r>
              <a:rPr lang="ru-RU" sz="8000" dirty="0" smtClean="0"/>
              <a:t>От врагов солдаты сердцем заслоняли.</a:t>
            </a:r>
            <a:br>
              <a:rPr lang="ru-RU" sz="8000" dirty="0" smtClean="0"/>
            </a:br>
            <a:r>
              <a:rPr lang="ru-RU" sz="8000" dirty="0" smtClean="0"/>
              <a:t>Они жизни не щадили,</a:t>
            </a:r>
            <a:br>
              <a:rPr lang="ru-RU" sz="8000" dirty="0" smtClean="0"/>
            </a:br>
            <a:r>
              <a:rPr lang="ru-RU" sz="8000" dirty="0" err="1" smtClean="0"/>
              <a:t>Защищяя</a:t>
            </a:r>
            <a:r>
              <a:rPr lang="ru-RU" sz="8000" dirty="0" smtClean="0"/>
              <a:t> отчий край - страну родную;</a:t>
            </a:r>
            <a:br>
              <a:rPr lang="ru-RU" sz="8000" dirty="0" smtClean="0"/>
            </a:br>
            <a:r>
              <a:rPr lang="ru-RU" sz="8000" dirty="0" smtClean="0"/>
              <a:t>Одолели, победили</a:t>
            </a:r>
            <a:br>
              <a:rPr lang="ru-RU" sz="8000" dirty="0" smtClean="0"/>
            </a:br>
            <a:r>
              <a:rPr lang="ru-RU" sz="8000" dirty="0" smtClean="0"/>
              <a:t>Всех врагов в боях за Родину святую.</a:t>
            </a:r>
            <a:br>
              <a:rPr lang="ru-RU" sz="8000" dirty="0" smtClean="0"/>
            </a:br>
            <a:r>
              <a:rPr lang="ru-RU" sz="8000" dirty="0" smtClean="0"/>
              <a:t/>
            </a:r>
            <a:br>
              <a:rPr lang="ru-RU" sz="8000" dirty="0" smtClean="0"/>
            </a:br>
            <a:endParaRPr lang="ru-RU" sz="8000" dirty="0"/>
          </a:p>
        </p:txBody>
      </p:sp>
      <p:pic>
        <p:nvPicPr>
          <p:cNvPr id="6146" name="Picture 2" descr="D:\Downloads\IMG-000bf67451272fe399a6d56569281c11-V (1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3372" y="214290"/>
            <a:ext cx="4857784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Documents\Солнышко\ph_0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7020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9maya-victory-day-soldiers-flags-kremlin-red-square-picture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Tm="9267">
    <p:whee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714356"/>
            <a:ext cx="4429156" cy="5768997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Салют Победе</a:t>
            </a:r>
            <a:br>
              <a:rPr lang="ru-RU" dirty="0" smtClean="0"/>
            </a:br>
            <a:r>
              <a:rPr lang="ru-RU" dirty="0" smtClean="0"/>
              <a:t>Салют и слава годовщине</a:t>
            </a:r>
            <a:br>
              <a:rPr lang="ru-RU" dirty="0" smtClean="0"/>
            </a:br>
            <a:r>
              <a:rPr lang="ru-RU" dirty="0" smtClean="0"/>
              <a:t>Навеки памятного дня!</a:t>
            </a:r>
            <a:br>
              <a:rPr lang="ru-RU" dirty="0" smtClean="0"/>
            </a:br>
            <a:r>
              <a:rPr lang="ru-RU" dirty="0" smtClean="0"/>
              <a:t>Салют Победе, что в Берлине</a:t>
            </a:r>
            <a:br>
              <a:rPr lang="ru-RU" dirty="0" smtClean="0"/>
            </a:br>
            <a:r>
              <a:rPr lang="ru-RU" dirty="0" smtClean="0"/>
              <a:t>Огнём попрала мощь огня!</a:t>
            </a:r>
            <a:br>
              <a:rPr lang="ru-RU" dirty="0" smtClean="0"/>
            </a:br>
            <a:r>
              <a:rPr lang="ru-RU" dirty="0" smtClean="0"/>
              <a:t>Салют её большим и малым</a:t>
            </a:r>
            <a:br>
              <a:rPr lang="ru-RU" dirty="0" smtClean="0"/>
            </a:br>
            <a:r>
              <a:rPr lang="ru-RU" dirty="0" smtClean="0"/>
              <a:t>Творцам, что шли путём одним,</a:t>
            </a:r>
            <a:br>
              <a:rPr lang="ru-RU" dirty="0" smtClean="0"/>
            </a:br>
            <a:r>
              <a:rPr lang="ru-RU" dirty="0" smtClean="0"/>
              <a:t>Её бойцам и генералам,</a:t>
            </a:r>
            <a:br>
              <a:rPr lang="ru-RU" dirty="0" smtClean="0"/>
            </a:br>
            <a:r>
              <a:rPr lang="ru-RU" dirty="0" smtClean="0"/>
              <a:t>Героям павшим и живым,</a:t>
            </a:r>
            <a:br>
              <a:rPr lang="ru-RU" dirty="0" smtClean="0"/>
            </a:br>
            <a:r>
              <a:rPr lang="ru-RU" dirty="0" smtClean="0"/>
              <a:t>Салют!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7170" name="Picture 2" descr="D:\Downloads\IMG-ea46f1be35b66f57b4ac6b6936792795-V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2" y="214290"/>
            <a:ext cx="4643438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7905_i_gallerybi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Tm="7987">
    <p:strips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863a7b2032c43d52d4bb18c684368503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Tm="6131">
    <p:pull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война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Tm="8923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7166"/>
            <a:ext cx="6400800" cy="500066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	</a:t>
            </a:r>
            <a:endParaRPr lang="ru-RU" dirty="0"/>
          </a:p>
        </p:txBody>
      </p:sp>
      <p:pic>
        <p:nvPicPr>
          <p:cNvPr id="8194" name="Picture 2" descr="D:\Downloads\4623_sma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5" name="Picture 3" descr="D:\Downloads\IMG-000bf67451272fe399a6d56569281c11-V (1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14655">
            <a:off x="739797" y="1083236"/>
            <a:ext cx="2665397" cy="2385541"/>
          </a:xfrm>
          <a:prstGeom prst="rect">
            <a:avLst/>
          </a:prstGeom>
          <a:noFill/>
        </p:spPr>
      </p:pic>
      <p:pic>
        <p:nvPicPr>
          <p:cNvPr id="8196" name="Picture 4" descr="D:\Downloads\IMG-ea46f1be35b66f57b4ac6b6936792795-V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652709">
            <a:off x="4516782" y="268653"/>
            <a:ext cx="2742214" cy="2349518"/>
          </a:xfrm>
          <a:prstGeom prst="rect">
            <a:avLst/>
          </a:prstGeom>
          <a:noFill/>
        </p:spPr>
      </p:pic>
      <p:pic>
        <p:nvPicPr>
          <p:cNvPr id="8197" name="Picture 5" descr="D:\Downloads\IMG-16cad5d8d66cd51871802050dbcc2ee3-V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41746">
            <a:off x="1053541" y="3521499"/>
            <a:ext cx="3057330" cy="2367718"/>
          </a:xfrm>
          <a:prstGeom prst="rect">
            <a:avLst/>
          </a:prstGeom>
          <a:noFill/>
        </p:spPr>
      </p:pic>
      <p:pic>
        <p:nvPicPr>
          <p:cNvPr id="8198" name="Picture 6" descr="D:\Downloads\IMG-3c479a46189aa82e6702c5e00f2fe2d9-V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602469">
            <a:off x="5365326" y="2511203"/>
            <a:ext cx="2925201" cy="25880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Стихи детей о войне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Downloads\1494742572_greeting-frame-on-may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38"/>
            <a:ext cx="9144000" cy="735811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000232" y="857232"/>
            <a:ext cx="45005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Стихи детей о войне 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43174" y="1357299"/>
            <a:ext cx="321471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День памяти – Победы праздник, </a:t>
            </a:r>
          </a:p>
          <a:p>
            <a:r>
              <a:rPr lang="ru-RU" dirty="0" smtClean="0"/>
              <a:t>Несут венков Живую вязь, </a:t>
            </a:r>
          </a:p>
          <a:p>
            <a:r>
              <a:rPr lang="ru-RU" dirty="0" smtClean="0"/>
              <a:t>Тепло букетов </a:t>
            </a:r>
          </a:p>
          <a:p>
            <a:r>
              <a:rPr lang="ru-RU" dirty="0" smtClean="0"/>
              <a:t>Красок разных, </a:t>
            </a:r>
          </a:p>
          <a:p>
            <a:r>
              <a:rPr lang="ru-RU" dirty="0" smtClean="0"/>
              <a:t>Чтоб не терялась </a:t>
            </a:r>
          </a:p>
          <a:p>
            <a:r>
              <a:rPr lang="ru-RU" dirty="0" smtClean="0"/>
              <a:t>С прошлым связь. </a:t>
            </a:r>
          </a:p>
          <a:p>
            <a:r>
              <a:rPr lang="ru-RU" dirty="0" smtClean="0"/>
              <a:t>И плиты скорбные согреты</a:t>
            </a:r>
          </a:p>
          <a:p>
            <a:r>
              <a:rPr lang="ru-RU" dirty="0" smtClean="0"/>
              <a:t> Цветов дыханьем полевым. </a:t>
            </a:r>
          </a:p>
          <a:p>
            <a:r>
              <a:rPr lang="ru-RU" dirty="0" smtClean="0"/>
              <a:t>Прими, боец, Как дар, всё это Ведь это нужно Нам, Живым.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214942" y="1000108"/>
            <a:ext cx="328614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Что такое День Победы?</a:t>
            </a:r>
          </a:p>
          <a:p>
            <a:r>
              <a:rPr lang="ru-RU" dirty="0" smtClean="0"/>
              <a:t> Это утренний парад: </a:t>
            </a:r>
          </a:p>
          <a:p>
            <a:r>
              <a:rPr lang="ru-RU" dirty="0" smtClean="0"/>
              <a:t>Едут танки и ракеты,</a:t>
            </a:r>
          </a:p>
          <a:p>
            <a:r>
              <a:rPr lang="ru-RU" dirty="0" smtClean="0"/>
              <a:t> Марширует строй солдат. </a:t>
            </a:r>
          </a:p>
          <a:p>
            <a:r>
              <a:rPr lang="ru-RU" dirty="0" smtClean="0"/>
              <a:t>Что такое День Победы?</a:t>
            </a:r>
          </a:p>
          <a:p>
            <a:r>
              <a:rPr lang="ru-RU" dirty="0" smtClean="0"/>
              <a:t> Это праздничный салют: </a:t>
            </a:r>
          </a:p>
          <a:p>
            <a:r>
              <a:rPr lang="ru-RU" dirty="0" smtClean="0"/>
              <a:t>Фейерверк взлетает в небо, Рассыпаясь там и тут.</a:t>
            </a:r>
          </a:p>
          <a:p>
            <a:r>
              <a:rPr lang="ru-RU" dirty="0" smtClean="0"/>
              <a:t> Что такое День Победы? </a:t>
            </a:r>
          </a:p>
          <a:p>
            <a:r>
              <a:rPr lang="ru-RU" dirty="0" smtClean="0"/>
              <a:t>Это песни за столом, </a:t>
            </a:r>
          </a:p>
          <a:p>
            <a:r>
              <a:rPr lang="ru-RU" dirty="0" smtClean="0"/>
              <a:t>Это речи и беседы, </a:t>
            </a:r>
          </a:p>
          <a:p>
            <a:r>
              <a:rPr lang="ru-RU" dirty="0" smtClean="0"/>
              <a:t>Это дедушкин альбом. </a:t>
            </a:r>
          </a:p>
          <a:p>
            <a:r>
              <a:rPr lang="ru-RU" dirty="0" smtClean="0"/>
              <a:t>Это фрукты и конфеты, </a:t>
            </a:r>
          </a:p>
          <a:p>
            <a:r>
              <a:rPr lang="ru-RU" dirty="0" smtClean="0"/>
              <a:t>Это запахи весны… </a:t>
            </a:r>
          </a:p>
          <a:p>
            <a:r>
              <a:rPr lang="ru-RU" dirty="0" smtClean="0"/>
              <a:t>Что такое День Победы –</a:t>
            </a:r>
          </a:p>
          <a:p>
            <a:r>
              <a:rPr lang="ru-RU" dirty="0" smtClean="0"/>
              <a:t> Это значит – нет войны.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7" name="Picture 3" descr="D:\Downloads\IMG-ea46f1be35b66f57b4ac6b6936792795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428604"/>
            <a:ext cx="4857784" cy="621510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429256" y="285729"/>
            <a:ext cx="2786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C00000"/>
                </a:solidFill>
              </a:rPr>
              <a:t>Что такое День Победы !!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world-war-2-soldiers-i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0"/>
            <a:ext cx="8715436" cy="6858000"/>
          </a:xfrm>
        </p:spPr>
      </p:pic>
    </p:spTree>
  </p:cSld>
  <p:clrMapOvr>
    <a:masterClrMapping/>
  </p:clrMapOvr>
  <p:transition spd="slow" advTm="8580"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Downloads\IMG-000bf67451272fe399a6d56569281c11-V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1934" y="285728"/>
            <a:ext cx="4714908" cy="621510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42910" y="474345"/>
            <a:ext cx="342902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Когда на бой смертельный шли вы...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Когда на бой смертельный шли вы,</a:t>
            </a:r>
            <a:br>
              <a:rPr lang="ru-RU" dirty="0" smtClean="0"/>
            </a:br>
            <a:r>
              <a:rPr lang="ru-RU" dirty="0" smtClean="0"/>
              <a:t>Отчизны верные сыны,</a:t>
            </a:r>
            <a:br>
              <a:rPr lang="ru-RU" dirty="0" smtClean="0"/>
            </a:br>
            <a:r>
              <a:rPr lang="ru-RU" dirty="0" smtClean="0"/>
              <a:t>О жизни мирной и счастливой</a:t>
            </a:r>
            <a:br>
              <a:rPr lang="ru-RU" dirty="0" smtClean="0"/>
            </a:br>
            <a:r>
              <a:rPr lang="ru-RU" dirty="0" smtClean="0"/>
              <a:t>Мечталось вам среди войны.</a:t>
            </a:r>
            <a:br>
              <a:rPr lang="ru-RU" dirty="0" smtClean="0"/>
            </a:br>
            <a:r>
              <a:rPr lang="ru-RU" dirty="0" smtClean="0"/>
              <a:t>Вы от фашизма мир спасли,</a:t>
            </a:r>
            <a:br>
              <a:rPr lang="ru-RU" dirty="0" smtClean="0"/>
            </a:br>
            <a:r>
              <a:rPr lang="ru-RU" dirty="0" smtClean="0"/>
              <a:t>Вы заслонили нас сердцами.</a:t>
            </a:r>
            <a:br>
              <a:rPr lang="ru-RU" dirty="0" smtClean="0"/>
            </a:br>
            <a:r>
              <a:rPr lang="ru-RU" dirty="0" smtClean="0"/>
              <a:t>Поклон вам низкий до земли,</a:t>
            </a:r>
            <a:br>
              <a:rPr lang="ru-RU" dirty="0" smtClean="0"/>
            </a:br>
            <a:r>
              <a:rPr lang="ru-RU" dirty="0" smtClean="0"/>
              <a:t>В долгу мы вечном перед вами.</a:t>
            </a:r>
            <a:br>
              <a:rPr lang="ru-RU" dirty="0" smtClean="0"/>
            </a:br>
            <a:r>
              <a:rPr lang="ru-RU" dirty="0" smtClean="0"/>
              <a:t>Вы героически прошли</a:t>
            </a:r>
            <a:br>
              <a:rPr lang="ru-RU" dirty="0" smtClean="0"/>
            </a:br>
            <a:r>
              <a:rPr lang="ru-RU" dirty="0" smtClean="0"/>
              <a:t>С боями все четыре года,</a:t>
            </a:r>
            <a:br>
              <a:rPr lang="ru-RU" dirty="0" smtClean="0"/>
            </a:br>
            <a:r>
              <a:rPr lang="ru-RU" dirty="0" smtClean="0"/>
              <a:t>Вы победить врага смогли</a:t>
            </a:r>
            <a:br>
              <a:rPr lang="ru-RU" dirty="0" smtClean="0"/>
            </a:br>
            <a:r>
              <a:rPr lang="ru-RU" dirty="0" smtClean="0"/>
              <a:t>И заслужить любовь народа.</a:t>
            </a:r>
            <a:br>
              <a:rPr lang="ru-RU" dirty="0" smtClean="0"/>
            </a:br>
            <a:r>
              <a:rPr lang="ru-RU" dirty="0" smtClean="0"/>
              <a:t>Спасибо вам, отцы и деды,</a:t>
            </a:r>
            <a:br>
              <a:rPr lang="ru-RU" dirty="0" smtClean="0"/>
            </a:br>
            <a:r>
              <a:rPr lang="ru-RU" dirty="0" smtClean="0"/>
              <a:t>Спасибо, братья и сыны</a:t>
            </a:r>
            <a:br>
              <a:rPr lang="ru-RU" dirty="0" smtClean="0"/>
            </a:br>
            <a:r>
              <a:rPr lang="ru-RU" dirty="0" smtClean="0"/>
              <a:t>За ваш подарок к Дню Победы,</a:t>
            </a:r>
            <a:br>
              <a:rPr lang="ru-RU" dirty="0" smtClean="0"/>
            </a:br>
            <a:r>
              <a:rPr lang="ru-RU" dirty="0" smtClean="0"/>
              <a:t>За главный праздник всей страны!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2_bo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Tm="7098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69902_blitzkrieg-1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  <p:transition spd="slow" advTm="11466">
    <p:wheel spokes="2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219</Words>
  <Application>Microsoft Office PowerPoint</Application>
  <PresentationFormat>Экран (4:3)</PresentationFormat>
  <Paragraphs>35</Paragraphs>
  <Slides>28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Стихи детей о войне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МАКС</dc:creator>
  <cp:lastModifiedBy>наталья</cp:lastModifiedBy>
  <cp:revision>29</cp:revision>
  <dcterms:created xsi:type="dcterms:W3CDTF">2017-05-01T18:52:17Z</dcterms:created>
  <dcterms:modified xsi:type="dcterms:W3CDTF">2020-04-30T07:21:59Z</dcterms:modified>
</cp:coreProperties>
</file>