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2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6746-34E4-4A68-ACBE-C405D7F58696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DE5A-2AE1-4644-B508-2316A5D7D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666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6746-34E4-4A68-ACBE-C405D7F58696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DE5A-2AE1-4644-B508-2316A5D7D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3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6746-34E4-4A68-ACBE-C405D7F58696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DE5A-2AE1-4644-B508-2316A5D7D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716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6746-34E4-4A68-ACBE-C405D7F58696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DE5A-2AE1-4644-B508-2316A5D7D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42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6746-34E4-4A68-ACBE-C405D7F58696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DE5A-2AE1-4644-B508-2316A5D7D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805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6746-34E4-4A68-ACBE-C405D7F58696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DE5A-2AE1-4644-B508-2316A5D7D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58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6746-34E4-4A68-ACBE-C405D7F58696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DE5A-2AE1-4644-B508-2316A5D7D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51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6746-34E4-4A68-ACBE-C405D7F58696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DE5A-2AE1-4644-B508-2316A5D7D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2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6746-34E4-4A68-ACBE-C405D7F58696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DE5A-2AE1-4644-B508-2316A5D7D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63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6746-34E4-4A68-ACBE-C405D7F58696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DE5A-2AE1-4644-B508-2316A5D7D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82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96746-34E4-4A68-ACBE-C405D7F58696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DE5A-2AE1-4644-B508-2316A5D7D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26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96746-34E4-4A68-ACBE-C405D7F58696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ADE5A-2AE1-4644-B508-2316A5D7D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96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7483" y="578077"/>
            <a:ext cx="9416716" cy="1356142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Городской дистанционный творческий конкурс национальных костюмов Поволжья «Наследие традиций»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8143" y="2131894"/>
            <a:ext cx="9144000" cy="165576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Номинация: традиционный национальный костюм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19" y="1910216"/>
            <a:ext cx="3059176" cy="494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947" y="2710543"/>
            <a:ext cx="2880982" cy="414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853" y="2710543"/>
            <a:ext cx="2999143" cy="414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357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743" y="500062"/>
            <a:ext cx="1085305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Костюм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мордвы-мокши северо-западной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indent="45720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Национальный мордовский костюм нарядный и удобный. Глядя на него, сразу можно понять, какой в представлении народа была красота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составе мордовского народа выделяют два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субэтноса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мордва-мокша и мордва-эрзя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Перетерпев ряд изменений, национальный костюм северо-западных мокшан сохранился до настоящего времени.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63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685" y="122831"/>
            <a:ext cx="10522424" cy="260672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костюме данной группы появляется новая форма одежды –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сарапан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переходная к современному платью. Покрой этой одежды аналогичен покрою рубахи-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панар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но шилась она более короткой и украшалась лишь полосками кумача или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трачества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 краю подола и рукава. Шили чаще из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домотканного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холста и окрашивали домашним способом в лиловый или, как представлено на фото, ярко-розовый цвета. Вместо льняных тканей теперь уже использовался ситец и сатин.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32"/>
          <a:stretch/>
        </p:blipFill>
        <p:spPr>
          <a:xfrm>
            <a:off x="4913197" y="2115886"/>
            <a:ext cx="3944200" cy="4492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2639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797" y="137627"/>
            <a:ext cx="10713492" cy="260557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Повсеместно в регионе были распространены передники с </a:t>
            </a:r>
            <a:r>
              <a:rPr lang="ru-RU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грудкой-</a:t>
            </a:r>
            <a:r>
              <a:rPr lang="ru-RU" sz="2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сапоня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Их носили поверх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платья-сарафана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Праздничные передники отличались яркостью расцветки. Их часто подбирали по контрасту с платьем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(как представлено на фото)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или делали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двухцветными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Шили передники из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различных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тканей: ситца, сатина, шелка. Подол украшался кружевом, цветной бейкой или сутажом. Грудка имела квадратную форму прямоугольными лямками, к которым пришивались идущие от пояс оборки-гофре. Центр грудки также украшался тесьмой</a:t>
            </a:r>
            <a:r>
              <a:rPr lang="ru-RU" sz="26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545" y="2265528"/>
            <a:ext cx="3341995" cy="4455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1865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552" y="242485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Еще в 20-ые годы прошлого столетия исчезли громоздкие по конструкции и сложные по исполнению головные уборы. Им на смену пришли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цветастые фабричные платки и головные полотенца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Из нагрудных украшений остались ожерелья в виде пластмассовых бус.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7"/>
          <a:stretch/>
        </p:blipFill>
        <p:spPr>
          <a:xfrm>
            <a:off x="3603009" y="1883390"/>
            <a:ext cx="4118603" cy="4579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1749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1032417" y="1719619"/>
            <a:ext cx="4781530" cy="3712191"/>
          </a:xfrm>
        </p:spPr>
        <p:txBody>
          <a:bodyPr>
            <a:normAutofit lnSpcReduction="10000"/>
          </a:bodyPr>
          <a:lstStyle/>
          <a:p>
            <a:pPr marL="0" indent="45720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Данные костюмы сохранились до настоящего времени и используются местными жителями во время празднования различных народных или семейных торжеств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45720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же данный костюм активно используется в нашем ДОО в различных мероприятиях, посвященных национальной культуре Мордовии и Поволжья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ctr"/>
            <a:r>
              <a:rPr lang="ru-RU" dirty="0"/>
              <a:t/>
            </a:r>
            <a:br>
              <a:rPr lang="ru-RU" dirty="0"/>
            </a:b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58" y="147514"/>
            <a:ext cx="3971497" cy="6568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0847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50131" y="261257"/>
            <a:ext cx="8021183" cy="116477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371" y="1274685"/>
            <a:ext cx="3961267" cy="528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9395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299</Words>
  <Application>Microsoft Office PowerPoint</Application>
  <PresentationFormat>Произвольный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Городской дистанционный творческий конкурс национальных костюмов Поволжья «Наследие традиций»</vt:lpstr>
      <vt:lpstr>Костюм мордвы-мокши северо-западной группы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дистанционный творческий конкурс национальных костюмов Поволжья «Наследие традиций»</dc:title>
  <dc:creator>Садик</dc:creator>
  <cp:lastModifiedBy>Старший воспитатель</cp:lastModifiedBy>
  <cp:revision>8</cp:revision>
  <dcterms:created xsi:type="dcterms:W3CDTF">2021-04-02T06:41:01Z</dcterms:created>
  <dcterms:modified xsi:type="dcterms:W3CDTF">2021-04-02T08:20:34Z</dcterms:modified>
</cp:coreProperties>
</file>