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6" r:id="rId3"/>
    <p:sldId id="287" r:id="rId4"/>
    <p:sldId id="291" r:id="rId5"/>
    <p:sldId id="269" r:id="rId6"/>
    <p:sldId id="268" r:id="rId7"/>
    <p:sldId id="270" r:id="rId8"/>
    <p:sldId id="271" r:id="rId9"/>
    <p:sldId id="272" r:id="rId10"/>
    <p:sldId id="273" r:id="rId11"/>
    <p:sldId id="274" r:id="rId12"/>
    <p:sldId id="276" r:id="rId13"/>
    <p:sldId id="289" r:id="rId14"/>
    <p:sldId id="277" r:id="rId15"/>
    <p:sldId id="278" r:id="rId16"/>
    <p:sldId id="279" r:id="rId17"/>
    <p:sldId id="280" r:id="rId18"/>
    <p:sldId id="275" r:id="rId19"/>
    <p:sldId id="288" r:id="rId20"/>
    <p:sldId id="281" r:id="rId21"/>
    <p:sldId id="282" r:id="rId22"/>
    <p:sldId id="283" r:id="rId23"/>
    <p:sldId id="290" r:id="rId24"/>
    <p:sldId id="26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083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7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3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40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68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7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0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7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9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8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18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899769"/>
            <a:ext cx="406717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052736"/>
            <a:ext cx="8640960" cy="280076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ПРЕЗЕНТАЦИЯ </a:t>
            </a:r>
          </a:p>
          <a:p>
            <a:pPr algn="ctr"/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endParaRPr lang="ru-RU" sz="1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по 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художественному-эстетическому 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развитию</a:t>
            </a:r>
          </a:p>
          <a:p>
            <a:pPr algn="ctr"/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(лепка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Тема: « Два жадных медвежонка</a:t>
            </a: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»</a:t>
            </a:r>
            <a:endParaRPr lang="ru-RU" sz="2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1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6"/>
            <a:ext cx="9144000" cy="69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3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6894"/>
          </a:xfrm>
        </p:spPr>
      </p:pic>
    </p:spTree>
    <p:extLst>
      <p:ext uri="{BB962C8B-B14F-4D97-AF65-F5344CB8AC3E}">
        <p14:creationId xmlns:p14="http://schemas.microsoft.com/office/powerpoint/2010/main" val="219480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26893"/>
          </a:xfrm>
        </p:spPr>
      </p:pic>
    </p:spTree>
    <p:extLst>
      <p:ext uri="{BB962C8B-B14F-4D97-AF65-F5344CB8AC3E}">
        <p14:creationId xmlns:p14="http://schemas.microsoft.com/office/powerpoint/2010/main" val="287580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53" t="8880" r="13101"/>
          <a:stretch/>
        </p:blipFill>
        <p:spPr>
          <a:xfrm>
            <a:off x="2971800" y="808568"/>
            <a:ext cx="3328392" cy="58607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33265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Физминутка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4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640960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60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592956" cy="6444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3732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646"/>
            <a:ext cx="8088899" cy="6066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6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b="7963"/>
          <a:stretch/>
        </p:blipFill>
        <p:spPr>
          <a:xfrm>
            <a:off x="539552" y="476672"/>
            <a:ext cx="8168022" cy="5445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369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1412776"/>
            <a:ext cx="52383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Сказки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Будем пальчики считать,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Будем сказки называть: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Вытягивают руки вперед, играя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пальчиками)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b="1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Эта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сказка – «Теремок».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Эта сказка – «Колобок».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Эта сказка – «Репка»: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 внучку, бабку, дедку.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(Поочередно касаются большим пальцем остальных, начиная с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указательного)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Волк и семеро козлят» -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Этим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сказкам каждый рад!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27784" y="636692"/>
            <a:ext cx="2849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Пальчиковая гимнастика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0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6620" y="332656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Медведь из пластилина: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Простой способ лепки мишки показан в подробных фото шаг за шагом.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Для лепки мишки понадобятся: пластилин коричневого, небольшие кусочки черного и белого пластилина; стека; защита стола, рабочая поверхность.  Наш мишка будет слеплен из коричневого пластилина,  белый и черный потребуются для некоторых деталей.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Сначала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из коричневого пластилина лепим заготовку для туловища. Для этого нужно скатать пластилин в шарик, а затем раскатать в неравномерный овал грушевидной формы, где одна сторона немного уже другой.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Далее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подготовим лапки для нашего мишки. Для этого катаем пару «перчиков» из коричневого пластилина, которые немного изгибаем и сужаем с одного края.  Прикрепляем лапки по бокам туловища. После этого слепим такие же нижние лапки медвежонку и присоединим их к туловищу.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Теперь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займемся лепкой головы мишки. Она будет иметь немного вытянутую форму.  Конечно же, голова должна бать меньше туловища вполовину или чуть больше половины. Добавляем пару небольших ушек.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Из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маленького шарика черного пластилина сделаем носик, а стекой аккуратно процарапаем рот. Выполним глазки. Для этого потребуются небольшие шарики черного и белого пластилина.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Присоединяем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голову к туловищу.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Наш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мишка из пластилина готов.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1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92696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Цель: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 Закреплять умение передавать полученные детьми знания и впечатления в своей работе, изображая образ литературного героя. 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 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ЗАДАЧИ: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Образовательные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Учить лепить медвежат конструктивным способом , закрепить умение пользоваться знакомыми способами лепки (раскатывание, вытягивание); закрепить понятие коричневого цвета и его составляющих.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Развивающие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Развивать эмоционально-волевую сферу; умение анализировать, сравнивать; развивать мышление через сравнивание предметов и их частей; творческую активность детей; развивать глазомер, чувство формы и пропорций; мелкую моторику пальцев рук.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Воспитательные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:</a:t>
            </a:r>
            <a:endParaRPr lang="ru-RU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Формировать ценностное отношение к предметам; воспитывать адекватную оценку своих действий; аккуратность в процессе работы.</a:t>
            </a:r>
            <a:endParaRPr lang="ru-RU" sz="1600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6" r="6227" b="4611"/>
          <a:stretch/>
        </p:blipFill>
        <p:spPr>
          <a:xfrm>
            <a:off x="342404" y="454371"/>
            <a:ext cx="8280919" cy="60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0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6652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8" r="4306"/>
          <a:stretch/>
        </p:blipFill>
        <p:spPr>
          <a:xfrm>
            <a:off x="251520" y="215900"/>
            <a:ext cx="8712968" cy="63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4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55" t="26111" r="23333" b="15556"/>
          <a:stretch/>
        </p:blipFill>
        <p:spPr>
          <a:xfrm>
            <a:off x="5027789" y="1628800"/>
            <a:ext cx="3803648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85" t="7883" r="14148" b="13700"/>
          <a:stretch/>
        </p:blipFill>
        <p:spPr>
          <a:xfrm>
            <a:off x="1475656" y="260648"/>
            <a:ext cx="3392283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8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928564" y="1052736"/>
            <a:ext cx="648072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       </a:t>
            </a:r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ookman Old Style" pitchFamily="18" charset="0"/>
              </a:rPr>
              <a:t>Спасибо за внимание!</a:t>
            </a: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58121" y="1196752"/>
            <a:ext cx="4572000" cy="54476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«Лучик солнца»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Лучик, лучик озорной,</a:t>
            </a:r>
          </a:p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Поиграй-ка ты со мной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.   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Моргают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глазами)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Ну-ка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, лучик, повернись,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На глаза мне покажись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  </a:t>
            </a:r>
            <a:endParaRPr lang="ru-RU" i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Делают круговые движения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глазами)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Взгляд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я влево отведу,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Лучик солнца я найду.  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Отводят взгляд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влево)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Теперь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вправо посмотрю,</a:t>
            </a:r>
          </a:p>
          <a:p>
            <a:pPr algn="ctr">
              <a:spcAft>
                <a:spcPts val="600"/>
              </a:spcAft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Снова лучик я найду. </a:t>
            </a:r>
            <a:endParaRPr lang="ru-RU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(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Отводят взгляд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imes New Roman"/>
                <a:cs typeface="Arial" pitchFamily="34" charset="0"/>
              </a:rPr>
              <a:t>вправо)</a:t>
            </a:r>
            <a:endParaRPr lang="ru-RU" dirty="0"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47864" y="359757"/>
            <a:ext cx="2392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Гимнастика для глаз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7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1" t="6852" r="15556" b="5001"/>
          <a:stretch/>
        </p:blipFill>
        <p:spPr>
          <a:xfrm>
            <a:off x="2222500" y="332656"/>
            <a:ext cx="4711700" cy="604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03" t="83680" r="15202" b="4653"/>
          <a:stretch/>
        </p:blipFill>
        <p:spPr>
          <a:xfrm>
            <a:off x="2200300" y="5491596"/>
            <a:ext cx="909340" cy="905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9168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5"/>
            <a:ext cx="9143999" cy="69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7"/>
            <a:ext cx="9144000" cy="692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8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445"/>
            <a:ext cx="9143999" cy="692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62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2031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9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0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</TotalTime>
  <Words>207</Words>
  <Application>Microsoft Office PowerPoint</Application>
  <PresentationFormat>Экран (4:3)</PresentationFormat>
  <Paragraphs>51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   ВЕСЁЛАЯ  МАТЕМАТИКА</dc:title>
  <dc:creator>Admin</dc:creator>
  <cp:lastModifiedBy>1</cp:lastModifiedBy>
  <cp:revision>37</cp:revision>
  <dcterms:created xsi:type="dcterms:W3CDTF">2018-10-22T11:05:13Z</dcterms:created>
  <dcterms:modified xsi:type="dcterms:W3CDTF">2020-05-18T16:47:47Z</dcterms:modified>
</cp:coreProperties>
</file>