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A47F-67F4-4996-BA33-11ACFFE3D48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9A8EC-70E2-472F-96C1-78D9318EF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4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AD4D8-D5A2-43FB-90AD-6104D0EC9670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5878-9AAD-4067-872A-8F0E9F0F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3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5878-9AAD-4067-872A-8F0E9F0FAA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4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Сенсорное воспитание детей раннего возраста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Бурцева О.В. Воспитатель первой младшей группы №9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для выполнения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использование дидактических игр;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создание условий для ознакомления детей с цветом, формой, величиной.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1472402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Геометрическая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Мобиль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Собери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Карусель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матрёшку</a:t>
            </a:r>
          </a:p>
        </p:txBody>
      </p:sp>
      <p:pic>
        <p:nvPicPr>
          <p:cNvPr id="2050" name="Picture 2" descr="F:\DCIM\125___05\IMG_5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0697"/>
            <a:ext cx="2880320" cy="2169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pashok\Desktop\рабочий стол\фото\100_2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1772"/>
            <a:ext cx="2016224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F:\DCIM\125___05\IMG_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07" y="2624380"/>
            <a:ext cx="2876646" cy="2157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48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 пособия по ознакомлению детей с цветом, формой и величиной предметов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ashok\Desktop\Новая папка (2)\IMG_5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74441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pashok\Desktop\рабочий стол\фото\100_29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75" y="2420888"/>
            <a:ext cx="3744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02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1520" y="1484784"/>
            <a:ext cx="9001000" cy="48965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Игры с прищепками                         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 дидактическими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пособиями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ashok\Desktop\Новая папка (2)\IMG_5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pashok\Desktop\Новая папка (2)\IMG_5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56686" cy="3042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9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shok\Desktop\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5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F:\DCIM\125___05\IMG_57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666"/>
            <a:ext cx="3753743" cy="2815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C:\Users\pashok\Desktop\Новая папка (2)\IMG_5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82" y="3645024"/>
            <a:ext cx="384064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98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484784"/>
            <a:ext cx="6264696" cy="4525963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Родительски  собрания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21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Успешность физического, умственного и эстетического воспитания в значительной степени зависит от уровня сенсорного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детей:от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 на сколько совершенно ребенок слышит, видит, осязает окружающее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951" y="1484784"/>
            <a:ext cx="9252520" cy="1470025"/>
          </a:xfrm>
        </p:spPr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pashok\Desktop\картинки\UItpW77oI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26374"/>
            <a:ext cx="3994026" cy="3279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Сенсорное развитие-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развитие восприятия и формирование представлений о внешних свойствах предметов: их форме, цвете, величине, положении в пространстве, а также запахе, вкусе и т.д.</a:t>
            </a:r>
          </a:p>
          <a:p>
            <a:endParaRPr lang="ru-RU" sz="2400" dirty="0"/>
          </a:p>
        </p:txBody>
      </p:sp>
      <p:pic>
        <p:nvPicPr>
          <p:cNvPr id="1026" name="Picture 2" descr="C:\Users\pashok\Downloads\9cc8fa479f4e3533bfbfc02971d1ace8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Сенсорное воспитание-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17526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целенаправленное совершенствование, развитие у детей сенсорных процессов (ощущений, восприятий, представлений)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153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сенсорного воспитания формирование сенсорных способностей у малышей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shok\Desktop\картинки\Развитие-речи-и-адаптация-к-ДО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4752528" cy="45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1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Задачи сенсорного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787208" cy="4061047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у детей систем перцептивных действий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Формирование у детей систем сенсорных эталонов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Формирование у детей умений самостоятельно применять системы перцептивных действий и системы эталонов в практической и познавательной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8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значение в сенсорном воспитании имеет формирование у детей представлений о сенсорных эталонах общепринятых образцах внешних свойств предметов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Эталонная система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558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4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pPr lvl="0"/>
            <a: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программы </a:t>
            </a:r>
            <a:b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сенсорному воспитанию с 2 до 3-х лет:</a:t>
            </a:r>
            <a:b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7520880" cy="4442048"/>
          </a:xfrm>
        </p:spPr>
        <p:txBody>
          <a:bodyPr/>
          <a:lstStyle/>
          <a:p>
            <a:pPr marL="457200" lvl="0" indent="-457200" algn="l"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предметы по форме (кубик, </a:t>
            </a:r>
            <a:r>
              <a:rPr lang="ru-RU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кирпичик, шар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призма)</a:t>
            </a:r>
          </a:p>
          <a:p>
            <a:pPr marL="457200" lvl="0" indent="-457200" algn="l"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ориентироваться в соотношении плоскостных фигур (круг, овал, квадрат, прямоугольник)</a:t>
            </a:r>
          </a:p>
          <a:p>
            <a:pPr marL="457200" lvl="0" indent="-457200"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сравнивать, соотносить, группировать однородные предметы по цвету, форме, величине</a:t>
            </a:r>
          </a:p>
          <a:p>
            <a:pPr marL="457200" lvl="0" indent="-457200" algn="l"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выделять формы предметов, обводя их по контуру то одной, то другой рукой</a:t>
            </a:r>
          </a:p>
          <a:p>
            <a:pPr marL="457200" lvl="0" indent="-457200" algn="l"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листа проводить вертикальные, горизонтальные, округлые, короткие и длинные линии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ориентироваться в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называть их, подбирать по образцу</a:t>
            </a:r>
          </a:p>
          <a:p>
            <a:pPr lvl="0"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ориентироваться в трех и более контрастных величинах </a:t>
            </a:r>
          </a:p>
          <a:p>
            <a:pPr lvl="0"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собирать пирамидку из 5-8 колец разной величины</a:t>
            </a:r>
          </a:p>
          <a:p>
            <a:pPr lvl="0"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pPr lvl="0"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составлять целое из 4-х частей разрезных картинок, складных кубиков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3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298</TotalTime>
  <Words>357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Theme Spring</vt:lpstr>
      <vt:lpstr>Сенсорное воспитание детей раннего возраста</vt:lpstr>
      <vt:lpstr>Сенсорное развитие-</vt:lpstr>
      <vt:lpstr>Сенсорное воспитание-</vt:lpstr>
      <vt:lpstr>Цель сенсорного воспитания формирование сенсорных способностей у малышей</vt:lpstr>
      <vt:lpstr>Задачи сенсорного воспитания</vt:lpstr>
      <vt:lpstr>Большое значение в сенсорном воспитании имеет формирование у детей представлений о сенсорных эталонах общепринятых образцах внешних свойств предметов</vt:lpstr>
      <vt:lpstr> Эталонная система</vt:lpstr>
      <vt:lpstr>Требования программы  по сенсорному воспитанию с 2 до 3-х лет: </vt:lpstr>
      <vt:lpstr>Презентация PowerPoint</vt:lpstr>
      <vt:lpstr>Условия для выполнения задач</vt:lpstr>
      <vt:lpstr>Дидактические игры</vt:lpstr>
      <vt:lpstr>Дидактические пособия по ознакомлению детей с цветом, формой и величиной предметов</vt:lpstr>
      <vt:lpstr>Мы играем</vt:lpstr>
      <vt:lpstr>Презентация PowerPoint</vt:lpstr>
      <vt:lpstr>Работа с родителями</vt:lpstr>
      <vt:lpstr>Успешность физического, умственного и эстетического воспитания в значительной степени зависит от уровня сенсорного развития детей:от того на сколько совершенно ребенок слышит, видит, осязает окружающее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воспитание детей раннего возраста</dc:title>
  <dc:creator>pashok</dc:creator>
  <cp:lastModifiedBy>admin</cp:lastModifiedBy>
  <cp:revision>16</cp:revision>
  <dcterms:created xsi:type="dcterms:W3CDTF">2013-05-21T18:05:13Z</dcterms:created>
  <dcterms:modified xsi:type="dcterms:W3CDTF">2019-04-22T03:59:59Z</dcterms:modified>
</cp:coreProperties>
</file>