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70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9D365-9D7A-4FC8-AA0F-646D251B2A8E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6804AA-F699-4513-A79F-156515C76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085BB-B566-4993-8A21-CBF29B46BB3E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F444-5144-4720-977E-1333EEE0E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C4F6C-FB7E-4530-ABCA-5277DFC9884F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BAE63-3390-4E8B-B9A0-8D0D63899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58B7A-72F4-4B99-AF54-7601CEDE52F2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16307-370C-4842-BE91-1DA2488EED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ED1B2-D3B7-43CB-9152-27A7F90253F9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F586653-AF2F-44DA-A998-A7FB7CA692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34ABB-7E1D-4E0D-A3E7-1DBAB8AE7875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38570-71D7-4AC7-A2DD-3488EF50E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8A9CA-EFE0-40DB-B741-411F613AD9AF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FB9BB-0F21-471A-B3AE-3A1B40D41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62B93-8180-4233-AFEE-77DBBC0E9962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F3035-ADEC-47BE-A7F7-1B5125C36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BF2A4-32A5-46EF-B19D-EEBD0AA63B88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9A13B-3D7C-4047-BF8C-040CB8234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41223-1C47-48A6-9679-E4662C4573A0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F8EF2-AB9A-4C0F-ABD8-B2B00052CB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ACBD1-BB2B-4D00-A253-9CB9C7D90E4B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7C9F72E-C238-4C70-81A1-0CE4A9B70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E7FA9B-E2E4-47D5-BD92-7EA84D582E76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2465EA6-A425-40AA-9DA8-A5BDA9ABB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57.beon.ru/81/69/1056981/95/79914095/78782786_kotuy_lineyka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412776"/>
            <a:ext cx="68054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«Составление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рассказа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по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картине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«Кошка с котятами»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8538" y="472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Автор 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Столярова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Елена Анатольевна воспитатель МАДОУ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«Детский сад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36»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2020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331640" y="1556792"/>
            <a:ext cx="7056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Котята </a:t>
            </a:r>
            <a:r>
              <a:rPr lang="en-US" dirty="0">
                <a:latin typeface="Monotype Corsiva" pitchFamily="66" charset="0"/>
                <a:hlinkClick r:id="rId2"/>
              </a:rPr>
              <a:t>http://i57.beon.ru/81/69/1056981/95/79914095/78782786_kotuy_lineyka.gif</a:t>
            </a:r>
            <a:r>
              <a:rPr lang="ru-RU" dirty="0">
                <a:latin typeface="Monotype Corsiva" pitchFamily="66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836613"/>
            <a:ext cx="32337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Интернет-ресурсы: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30" y="1720840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 со мной знакомы близко</a:t>
            </a:r>
          </a:p>
          <a:p>
            <a:r>
              <a:rPr lang="ru-RU" dirty="0">
                <a:solidFill>
                  <a:srgbClr val="002060"/>
                </a:solidFill>
              </a:rPr>
              <a:t>Я – приветливая киска,</a:t>
            </a:r>
          </a:p>
          <a:p>
            <a:r>
              <a:rPr lang="ru-RU" dirty="0">
                <a:solidFill>
                  <a:srgbClr val="002060"/>
                </a:solidFill>
              </a:rPr>
              <a:t>К верху – кисточки на ушках</a:t>
            </a:r>
          </a:p>
          <a:p>
            <a:r>
              <a:rPr lang="ru-RU" dirty="0">
                <a:solidFill>
                  <a:srgbClr val="002060"/>
                </a:solidFill>
              </a:rPr>
              <a:t>Когти спрятаны в подушках,</a:t>
            </a:r>
          </a:p>
          <a:p>
            <a:r>
              <a:rPr lang="ru-RU" dirty="0">
                <a:solidFill>
                  <a:srgbClr val="002060"/>
                </a:solidFill>
              </a:rPr>
              <a:t>Чистоплотна, аккуратна</a:t>
            </a:r>
          </a:p>
          <a:p>
            <a:r>
              <a:rPr lang="ru-RU" dirty="0">
                <a:solidFill>
                  <a:srgbClr val="002060"/>
                </a:solidFill>
              </a:rPr>
              <a:t>Если гладят – мне приятно,</a:t>
            </a:r>
          </a:p>
          <a:p>
            <a:r>
              <a:rPr lang="ru-RU" dirty="0">
                <a:solidFill>
                  <a:srgbClr val="002060"/>
                </a:solidFill>
              </a:rPr>
              <a:t>Не таю своих привычек</a:t>
            </a:r>
          </a:p>
          <a:p>
            <a:r>
              <a:rPr lang="ru-RU" dirty="0">
                <a:solidFill>
                  <a:srgbClr val="002060"/>
                </a:solidFill>
              </a:rPr>
              <a:t>Я люблю мышей и птичек,</a:t>
            </a:r>
          </a:p>
          <a:p>
            <a:r>
              <a:rPr lang="ru-RU" dirty="0">
                <a:solidFill>
                  <a:srgbClr val="002060"/>
                </a:solidFill>
              </a:rPr>
              <a:t>В темноте я зорко вижу</a:t>
            </a:r>
          </a:p>
          <a:p>
            <a:r>
              <a:rPr lang="ru-RU" dirty="0">
                <a:solidFill>
                  <a:srgbClr val="002060"/>
                </a:solidFill>
              </a:rPr>
              <a:t>Понапрасну не обижу,</a:t>
            </a:r>
          </a:p>
          <a:p>
            <a:r>
              <a:rPr lang="ru-RU" dirty="0">
                <a:solidFill>
                  <a:srgbClr val="002060"/>
                </a:solidFill>
              </a:rPr>
              <a:t>Но дразнить меня опасно</a:t>
            </a:r>
          </a:p>
          <a:p>
            <a:r>
              <a:rPr lang="ru-RU" dirty="0">
                <a:solidFill>
                  <a:srgbClr val="002060"/>
                </a:solidFill>
              </a:rPr>
              <a:t>Я царапаюсь ужасно – Мяу, мяу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53392"/>
            <a:ext cx="4645024" cy="3483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74502"/>
            <a:ext cx="8599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Кто нарисован на картине? (</a:t>
            </a:r>
            <a:r>
              <a:rPr lang="ru-RU" i="1" dirty="0">
                <a:solidFill>
                  <a:srgbClr val="002060"/>
                </a:solidFill>
              </a:rPr>
              <a:t>Кошка с котятами</a:t>
            </a:r>
            <a:r>
              <a:rPr lang="ru-RU" dirty="0">
                <a:solidFill>
                  <a:srgbClr val="002060"/>
                </a:solidFill>
              </a:rPr>
              <a:t>).Кошку зовут – Мурка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каких частей тела состоит кошка (</a:t>
            </a:r>
            <a:r>
              <a:rPr lang="ru-RU" i="1" dirty="0">
                <a:solidFill>
                  <a:srgbClr val="002060"/>
                </a:solidFill>
              </a:rPr>
              <a:t>голова, туловище, лапки, хвост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на голове у кошки? (</a:t>
            </a:r>
            <a:r>
              <a:rPr lang="ru-RU" i="1" dirty="0">
                <a:solidFill>
                  <a:srgbClr val="002060"/>
                </a:solidFill>
              </a:rPr>
              <a:t>ушки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чего нужны ушки? (</a:t>
            </a:r>
            <a:r>
              <a:rPr lang="ru-RU" i="1" dirty="0">
                <a:solidFill>
                  <a:srgbClr val="002060"/>
                </a:solidFill>
              </a:rPr>
              <a:t>чтобы слышать каждый шорох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на мордочке есть у кошки? (</a:t>
            </a:r>
            <a:r>
              <a:rPr lang="ru-RU" i="1" dirty="0">
                <a:solidFill>
                  <a:srgbClr val="002060"/>
                </a:solidFill>
              </a:rPr>
              <a:t>глаза, нос, рот, усы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для чего нужны ей усы? (</a:t>
            </a:r>
            <a:r>
              <a:rPr lang="ru-RU" i="1" dirty="0">
                <a:solidFill>
                  <a:srgbClr val="002060"/>
                </a:solidFill>
              </a:rPr>
              <a:t>усы нужны, чтобы - помогать носу, чувствовать запахи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69" y="553962"/>
            <a:ext cx="5366219" cy="40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7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325" y="5469324"/>
            <a:ext cx="796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Чем питается кошка? (</a:t>
            </a:r>
            <a:r>
              <a:rPr lang="ru-RU" i="1" dirty="0">
                <a:solidFill>
                  <a:srgbClr val="002060"/>
                </a:solidFill>
              </a:rPr>
              <a:t>молоком, рыбой, мясом, мышами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Кошка домашнее или дикое животное? (</a:t>
            </a:r>
            <a:r>
              <a:rPr lang="ru-RU" i="1" dirty="0" smtClean="0">
                <a:solidFill>
                  <a:srgbClr val="002060"/>
                </a:solidFill>
              </a:rPr>
              <a:t>домашнее животное, потому что живёт дома, за ней ухаживает человек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Какую </a:t>
            </a:r>
            <a:r>
              <a:rPr lang="ru-RU" dirty="0">
                <a:solidFill>
                  <a:srgbClr val="002060"/>
                </a:solidFill>
              </a:rPr>
              <a:t>пользу приносит кошка? (</a:t>
            </a:r>
            <a:r>
              <a:rPr lang="ru-RU" i="1" dirty="0">
                <a:solidFill>
                  <a:srgbClr val="002060"/>
                </a:solidFill>
              </a:rPr>
              <a:t>ловит мышей, веселит хозяев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98" y="551113"/>
            <a:ext cx="6661754" cy="4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9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29" y="548681"/>
            <a:ext cx="643016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493" y="534176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- Кто изображён ещё на картине? (</a:t>
            </a:r>
            <a:r>
              <a:rPr lang="ru-RU" i="1" dirty="0">
                <a:solidFill>
                  <a:srgbClr val="002060"/>
                </a:solidFill>
              </a:rPr>
              <a:t>Котята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- А кем считаются - котята для кошки? (</a:t>
            </a:r>
            <a:r>
              <a:rPr lang="ru-RU" i="1" dirty="0">
                <a:solidFill>
                  <a:srgbClr val="002060"/>
                </a:solidFill>
              </a:rPr>
              <a:t>кошкины детки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- Что делают котята? (</a:t>
            </a:r>
            <a:r>
              <a:rPr lang="ru-RU" i="1" dirty="0">
                <a:solidFill>
                  <a:srgbClr val="002060"/>
                </a:solidFill>
              </a:rPr>
              <a:t>котята играют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- Чем играют котята? (</a:t>
            </a:r>
            <a:r>
              <a:rPr lang="ru-RU" i="1" dirty="0">
                <a:solidFill>
                  <a:srgbClr val="002060"/>
                </a:solidFill>
              </a:rPr>
              <a:t>котята играют с клубочками ниток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956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1844824"/>
            <a:ext cx="283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Серый котёнок – играет с клубочком ниток</a:t>
            </a:r>
          </a:p>
        </p:txBody>
      </p:sp>
    </p:spTree>
    <p:extLst>
      <p:ext uri="{BB962C8B-B14F-4D97-AF65-F5344CB8AC3E}">
        <p14:creationId xmlns:p14="http://schemas.microsoft.com/office/powerpoint/2010/main" val="313219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3933056"/>
            <a:ext cx="290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Рыжий </a:t>
            </a:r>
            <a:r>
              <a:rPr lang="ru-RU" sz="2400" dirty="0">
                <a:solidFill>
                  <a:srgbClr val="002060"/>
                </a:solidFill>
              </a:rPr>
              <a:t>котёнок – лакает молоко из миски</a:t>
            </a:r>
          </a:p>
        </p:txBody>
      </p:sp>
    </p:spTree>
    <p:extLst>
      <p:ext uri="{BB962C8B-B14F-4D97-AF65-F5344CB8AC3E}">
        <p14:creationId xmlns:p14="http://schemas.microsoft.com/office/powerpoint/2010/main" val="39005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1268760"/>
            <a:ext cx="3840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Третий </a:t>
            </a:r>
            <a:r>
              <a:rPr lang="ru-RU" sz="2400" dirty="0">
                <a:solidFill>
                  <a:srgbClr val="002060"/>
                </a:solidFill>
              </a:rPr>
              <a:t>котёнок – спит возле мамы</a:t>
            </a:r>
          </a:p>
        </p:txBody>
      </p:sp>
    </p:spTree>
    <p:extLst>
      <p:ext uri="{BB962C8B-B14F-4D97-AF65-F5344CB8AC3E}">
        <p14:creationId xmlns:p14="http://schemas.microsoft.com/office/powerpoint/2010/main" val="378722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90" y="525453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«На этой картине изображена кошка с котятами. Кошка большая, пушистая. Она наблюдает за своими </a:t>
            </a:r>
            <a:r>
              <a:rPr lang="ru-RU" dirty="0" smtClean="0">
                <a:solidFill>
                  <a:srgbClr val="002060"/>
                </a:solidFill>
              </a:rPr>
              <a:t>котятами.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002060"/>
                </a:solidFill>
              </a:rPr>
              <a:t>кошки три маленьких пушистых </a:t>
            </a:r>
            <a:r>
              <a:rPr lang="ru-RU" dirty="0" smtClean="0">
                <a:solidFill>
                  <a:srgbClr val="002060"/>
                </a:solidFill>
              </a:rPr>
              <a:t>котёнка. Серый </a:t>
            </a:r>
            <a:r>
              <a:rPr lang="ru-RU" dirty="0">
                <a:solidFill>
                  <a:srgbClr val="002060"/>
                </a:solidFill>
              </a:rPr>
              <a:t>котёнок – играет с клубком ниток, рыжий котёнок – лакает молоко из миски, </a:t>
            </a:r>
            <a:r>
              <a:rPr lang="ru-RU" dirty="0" smtClean="0">
                <a:solidFill>
                  <a:srgbClr val="002060"/>
                </a:solidFill>
              </a:rPr>
              <a:t>третий </a:t>
            </a:r>
            <a:r>
              <a:rPr lang="ru-RU" dirty="0">
                <a:solidFill>
                  <a:srgbClr val="002060"/>
                </a:solidFill>
              </a:rPr>
              <a:t>котёнок – спит около мамы кошки. Кошке с котятами хорошо и радостно вместе»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274466" cy="4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9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344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Воспитатель</cp:lastModifiedBy>
  <cp:revision>5</cp:revision>
  <dcterms:created xsi:type="dcterms:W3CDTF">2013-03-27T09:59:03Z</dcterms:created>
  <dcterms:modified xsi:type="dcterms:W3CDTF">2020-06-02T14:09:43Z</dcterms:modified>
</cp:coreProperties>
</file>