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374" r:id="rId6"/>
    <p:sldId id="260" r:id="rId7"/>
    <p:sldId id="263" r:id="rId8"/>
    <p:sldId id="264" r:id="rId9"/>
    <p:sldId id="373" r:id="rId10"/>
    <p:sldId id="372" r:id="rId11"/>
    <p:sldId id="343" r:id="rId12"/>
    <p:sldId id="267" r:id="rId13"/>
    <p:sldId id="269" r:id="rId14"/>
    <p:sldId id="298" r:id="rId15"/>
    <p:sldId id="349" r:id="rId16"/>
    <p:sldId id="344" r:id="rId17"/>
    <p:sldId id="345" r:id="rId18"/>
    <p:sldId id="350" r:id="rId19"/>
    <p:sldId id="346" r:id="rId20"/>
    <p:sldId id="295" r:id="rId21"/>
    <p:sldId id="325" r:id="rId22"/>
    <p:sldId id="347" r:id="rId23"/>
    <p:sldId id="297" r:id="rId24"/>
    <p:sldId id="352" r:id="rId25"/>
    <p:sldId id="268" r:id="rId26"/>
    <p:sldId id="270" r:id="rId27"/>
    <p:sldId id="300" r:id="rId28"/>
    <p:sldId id="271" r:id="rId29"/>
    <p:sldId id="332" r:id="rId30"/>
    <p:sldId id="272" r:id="rId31"/>
    <p:sldId id="335" r:id="rId32"/>
    <p:sldId id="368" r:id="rId33"/>
    <p:sldId id="336" r:id="rId34"/>
    <p:sldId id="273" r:id="rId35"/>
    <p:sldId id="369" r:id="rId36"/>
    <p:sldId id="333" r:id="rId37"/>
    <p:sldId id="274" r:id="rId38"/>
    <p:sldId id="316" r:id="rId39"/>
    <p:sldId id="275" r:id="rId40"/>
    <p:sldId id="277" r:id="rId41"/>
    <p:sldId id="278" r:id="rId42"/>
    <p:sldId id="279" r:id="rId43"/>
    <p:sldId id="280" r:id="rId44"/>
    <p:sldId id="327" r:id="rId45"/>
    <p:sldId id="281" r:id="rId46"/>
    <p:sldId id="283" r:id="rId47"/>
    <p:sldId id="282" r:id="rId48"/>
    <p:sldId id="284" r:id="rId49"/>
    <p:sldId id="285" r:id="rId50"/>
    <p:sldId id="286" r:id="rId51"/>
    <p:sldId id="304" r:id="rId52"/>
    <p:sldId id="323" r:id="rId53"/>
    <p:sldId id="324" r:id="rId54"/>
    <p:sldId id="310" r:id="rId55"/>
    <p:sldId id="355" r:id="rId56"/>
    <p:sldId id="356" r:id="rId57"/>
    <p:sldId id="360" r:id="rId58"/>
    <p:sldId id="287" r:id="rId59"/>
    <p:sldId id="288" r:id="rId60"/>
    <p:sldId id="305" r:id="rId61"/>
    <p:sldId id="361" r:id="rId62"/>
    <p:sldId id="364" r:id="rId63"/>
    <p:sldId id="357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110" d="100"/>
          <a:sy n="110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049D5-9399-45FE-9944-A0B80AD1821E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EA485-B06E-4045-8EED-D9234FA39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74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EA485-B06E-4045-8EED-D9234FA39C14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88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6577059-54FD-4426-95FE-F7D754BD5E11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0sar.schoolrm.ru/sveden/employees/11230/232296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8926" y="214290"/>
            <a:ext cx="6047618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Министерство образования РМ</a:t>
            </a:r>
          </a:p>
          <a:p>
            <a:endParaRPr lang="ru-RU" altLang="ru-RU" sz="2400" b="1" dirty="0" smtClean="0">
              <a:solidFill>
                <a:srgbClr val="002060"/>
              </a:solidFill>
            </a:endParaRPr>
          </a:p>
          <a:p>
            <a:endParaRPr lang="ru-RU" altLang="ru-RU" sz="2800" b="1" dirty="0" smtClean="0">
              <a:solidFill>
                <a:srgbClr val="002060"/>
              </a:solidFill>
            </a:endParaRPr>
          </a:p>
          <a:p>
            <a:endParaRPr lang="ru-RU" altLang="ru-RU" sz="2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43142" y="928670"/>
            <a:ext cx="6500858" cy="20928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Портфолио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оспитателя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Радайкиной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Ольги Евгеньевны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Муниципального автономного дошкольного образовательного учреждения городского округа Саранск </a:t>
            </a:r>
          </a:p>
          <a:p>
            <a:pPr algn="ctr">
              <a:defRPr/>
            </a:pP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«Центр развития ребёнка - </a:t>
            </a:r>
            <a:r>
              <a:rPr lang="ru-RU" altLang="ru-RU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детский </a:t>
            </a: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сад № 90</a:t>
            </a:r>
            <a:r>
              <a:rPr lang="ru-RU" altLang="ru-RU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»</a:t>
            </a:r>
            <a:endParaRPr lang="ru-RU" altLang="ru-RU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3284984"/>
            <a:ext cx="72386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Дата рождения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18.10.1975г.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Профессиональное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образование: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специальность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«Русский язык и литература», квалификация учитель русского языка и литературы, МГПИ им.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М.Е.Евсевьева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№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диплома: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3499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от 08.02.2016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года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Стаж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педагогической работы(по специальности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):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6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лет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Общий трудовой стаж: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27 лет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Наличие квалификационной категории: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первая квалификационная категория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Дата последней аттестации: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23.03.2017г (приказ №234)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Звание: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не имею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5764" b="9718"/>
          <a:stretch/>
        </p:blipFill>
        <p:spPr>
          <a:xfrm>
            <a:off x="396660" y="345850"/>
            <a:ext cx="2103590" cy="2675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392487" cy="6654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42039" t="11904" r="26786" b="11267"/>
          <a:stretch/>
        </p:blipFill>
        <p:spPr>
          <a:xfrm>
            <a:off x="4716016" y="116631"/>
            <a:ext cx="4320480" cy="6654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46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правка чил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85" y="188640"/>
            <a:ext cx="4639973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376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5984" y="1428736"/>
            <a:ext cx="457200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4.РЕЗУЛЬТАТЫ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УЧАСТИЯ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ВОСПИТАННИКОВ В: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2924944"/>
            <a:ext cx="4734288" cy="23083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КОНКУРСАХ;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ВЫСТАВКАХ;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ТУРНИРАХ;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СОРЕВНОВАНИЯХ;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АКЦИЯХ;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ФЕСТИВАЛЯХ.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428312" cy="640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848" y="188640"/>
            <a:ext cx="4158971" cy="640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32945" t="11236" r="33266" b="5617"/>
          <a:stretch/>
        </p:blipFill>
        <p:spPr>
          <a:xfrm>
            <a:off x="1979712" y="0"/>
            <a:ext cx="446449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Users\irish\Downloads\КДС-ДЗО № 61-1469-Дети подготовительной группы №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14623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8" name="Picture 4" descr="C:\Users\irish\Downloads\КВС-ДЗО № 61-1470-Радайкина Ольга Евгень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52128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4687" t="15580" r="34017" b="8745"/>
          <a:stretch/>
        </p:blipFill>
        <p:spPr>
          <a:xfrm>
            <a:off x="179512" y="116632"/>
            <a:ext cx="4320480" cy="6552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35392" t="16008" r="33832" b="8524"/>
          <a:stretch/>
        </p:blipFill>
        <p:spPr>
          <a:xfrm>
            <a:off x="4499992" y="116632"/>
            <a:ext cx="446449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9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716170" cy="666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637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99942" cy="6453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D:\Моя аттестация высшая категория\мои достижения и достижения детей\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248472" cy="6407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D:\Моя аттестация высшая категория\мои достижения и достижения детей\6FQb32kjNF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7"/>
            <a:ext cx="4320480" cy="6407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1214422"/>
            <a:ext cx="750099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rgbClr val="002060"/>
                </a:solidFill>
              </a:rPr>
              <a:t>СОБСТВЕННЫЙ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rgbClr val="002060"/>
                </a:solidFill>
              </a:rPr>
              <a:t>ИННОВАЦИОННЫЙ ПЕДАГОГИЧЕСКИЙ ОПЫТ РАЗМЕЩЁН НА САЙТЕ МАДОУ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3105835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https://ds90sar.schoolrm.ru/sveden/employees/11230/232296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" t="1139" r="1703" b="-434"/>
          <a:stretch/>
        </p:blipFill>
        <p:spPr>
          <a:xfrm>
            <a:off x="107504" y="188640"/>
            <a:ext cx="4392488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D:\Моя аттестация высшая категория\мои достижения и достижения детей\h5KXjKAM3K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1588"/>
            <a:ext cx="4248472" cy="647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843" y="224644"/>
            <a:ext cx="4297768" cy="640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2727" y="3429000"/>
            <a:ext cx="4572000" cy="11006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ВИКТОРИЯ ЦИЛИНА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воспитанница муниципального автономного </a:t>
            </a:r>
            <a:endParaRPr lang="en-US" sz="1100" i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дошкольного </a:t>
            </a:r>
            <a:r>
              <a:rPr lang="ru-RU" sz="11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образовательного учреждения </a:t>
            </a:r>
            <a:endParaRPr lang="en-US" sz="1100" i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1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Центр развития ребенка – детский сад № 90</a:t>
            </a:r>
            <a:r>
              <a:rPr lang="ru-RU" sz="1100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sz="1100" i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города Саранска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28" y="224644"/>
            <a:ext cx="42297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927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392488" cy="655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320480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650" r="3082" b="1701"/>
          <a:stretch/>
        </p:blipFill>
        <p:spPr>
          <a:xfrm>
            <a:off x="611560" y="-43966"/>
            <a:ext cx="2448272" cy="378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2151"/>
          <a:stretch/>
        </p:blipFill>
        <p:spPr>
          <a:xfrm>
            <a:off x="3995936" y="23639"/>
            <a:ext cx="2615516" cy="3771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5686" y="1988840"/>
            <a:ext cx="2664296" cy="3874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3212976"/>
            <a:ext cx="2634426" cy="4032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3"/>
            <a:ext cx="3096344" cy="464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2023"/>
            <a:ext cx="3096344" cy="479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50157"/>
            <a:ext cx="3607428" cy="48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925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1571612"/>
            <a:ext cx="5572164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5. НАЛИЧИЕ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АВТОРСКИХ ПРОГРАММ,  МЕТОДИЧЕСКИХ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ПОСОБИЙ 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"/>
          <a:stretch/>
        </p:blipFill>
        <p:spPr>
          <a:xfrm rot="10800000">
            <a:off x="2195735" y="116632"/>
            <a:ext cx="4869549" cy="67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33963" t="11111" r="33962" b="6667"/>
          <a:stretch/>
        </p:blipFill>
        <p:spPr>
          <a:xfrm>
            <a:off x="408666" y="255090"/>
            <a:ext cx="4104456" cy="62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2836" t="13637" r="34328" b="4545"/>
          <a:stretch/>
        </p:blipFill>
        <p:spPr>
          <a:xfrm>
            <a:off x="4427984" y="255090"/>
            <a:ext cx="4176464" cy="62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1214422"/>
            <a:ext cx="5786462" cy="26776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6. ВЫСТУПЛЕНИЯ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НАУЧНО-ПРАКТИЧЕСКИХ КОНФЕРЕНЦИЯХ,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СЕМИНАРАХ, СЕКЦИЯХ, МЕТОДИЧЕСКИХ ОБЪЕДИНЕНИЯХ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https://apf.mail.ru/cgi-bin/readmsg?id=16333842120536634573;0;1&amp;exif=1&amp;full=1&amp;x-email=olgaradayki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85328"/>
            <a:ext cx="4585022" cy="648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10" y="185328"/>
            <a:ext cx="4309286" cy="64838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513014" cy="6552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https://apf.mail.ru/cgi-bin/readmsg?id=16333842120536634573;0;1&amp;exif=1&amp;full=1&amp;x-email=olgaradayki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9051" r="3306" b="2751"/>
          <a:stretch>
            <a:fillRect/>
          </a:stretch>
        </p:blipFill>
        <p:spPr bwMode="auto">
          <a:xfrm>
            <a:off x="179512" y="260648"/>
            <a:ext cx="4320480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t="9307" b="2159"/>
          <a:stretch>
            <a:fillRect/>
          </a:stretch>
        </p:blipFill>
        <p:spPr bwMode="auto">
          <a:xfrm>
            <a:off x="4499992" y="260648"/>
            <a:ext cx="4455592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4788024" y="4941168"/>
            <a:ext cx="360040" cy="216024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28384" cy="567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479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79388" y="188913"/>
          <a:ext cx="4392612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Acrobat Document" r:id="rId3" imgW="5829298" imgH="7543753" progId="AcroExch.Document.DC">
                  <p:embed/>
                </p:oleObj>
              </mc:Choice>
              <mc:Fallback>
                <p:oleObj name="Acrobat Document" r:id="rId3" imgW="5829298" imgH="7543753" progId="AcroExch.Document.DC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4392612" cy="648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716463" y="188913"/>
          <a:ext cx="4176712" cy="640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Acrobat Document" r:id="rId5" imgW="5830114" imgH="7542857" progId="AcroExch.Document.DC">
                  <p:embed/>
                </p:oleObj>
              </mc:Choice>
              <mc:Fallback>
                <p:oleObj name="Acrobat Document" r:id="rId5" imgW="5830114" imgH="7542857" progId="AcroExch.Document.DC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88913"/>
                        <a:ext cx="4176712" cy="640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572296" cy="20928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7. ПРОВЕДЕНИЕ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ОТКРЫТЫХ ЗАНЯТИЙ,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МАСТЕР – КЛАССОВ,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МЕРОПРИЯТИЙ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392000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754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36712"/>
            <a:ext cx="3123589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2366121"/>
            <a:ext cx="3059831" cy="4491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3059832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908720"/>
            <a:ext cx="4968551" cy="489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7788"/>
            <a:ext cx="4176464" cy="617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трелка вправо 3"/>
          <p:cNvSpPr/>
          <p:nvPr/>
        </p:nvSpPr>
        <p:spPr>
          <a:xfrm rot="10800000">
            <a:off x="2339752" y="2708920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60648"/>
            <a:ext cx="4104456" cy="6427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1643050"/>
            <a:ext cx="6187784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8. ЭКСПЕРТНАЯ ДЕЯТЕЛЬНОСТЬ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ru-RU" alt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br>
              <a:rPr lang="ru-RU" alt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(ЭКСПЕРЕМЕНТАЛЬНОЙ) </a:t>
            </a:r>
            <a:br>
              <a:rPr lang="ru-RU" alt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alt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285860"/>
            <a:ext cx="7286676" cy="16619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9. ОБЩЕСТВЕННО-ПЕДАГОГИЧЕСКАЯ АКТИВНОСТЬ ПЕДАГОГА: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УЧАСТИЕ В КОМИССИЯХ, ПЕДАГОГИЧЕСКИХ СООБЩЕСТВАХ, В ЖЮРИ КОНКУРСОВ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742"/>
            <a:ext cx="4127079" cy="640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3015"/>
            <a:ext cx="4608512" cy="6398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1643050"/>
            <a:ext cx="6858048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10. ПОЗИТИВНЫЕ РЕЗУЛЬТАТЫ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РАБОТЫ С ВОСПИТАННИКАМИ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4392488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0648"/>
            <a:ext cx="4304686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248472" cy="648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194521"/>
            <a:ext cx="4392487" cy="647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1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714488"/>
            <a:ext cx="6852197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11. КАЧЕСТВО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ВЗАИМОДЕЙСТВИЯ С РОДИТЕЛЯМИ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3707904" cy="546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36712"/>
            <a:ext cx="3425569" cy="523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572673"/>
            <a:ext cx="3312368" cy="5285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285860"/>
            <a:ext cx="714380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12. РАБОТА С ДЕТЬМИ ИЗ СОЦИАЛЬНО-НЕБЛАГОПОЛУЧНЫХ СЕМЕЙ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0"/>
            <a:ext cx="4320480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88640"/>
            <a:ext cx="4221565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357982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13. УЧАСТИЕ ПЕДАГОГА В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ПРОФЕССИОНАЛЬНЫХ КОНКУРСАХ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я аттестация высшая категория\программ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161"/>
            <a:ext cx="4320480" cy="633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161"/>
            <a:ext cx="4325824" cy="633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134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464496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248472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rish\OneDrive\Рабочий стол\Ytdg3Nc1G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632"/>
            <a:ext cx="4146957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312368" cy="513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8640"/>
            <a:ext cx="3200516" cy="453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5" y="2420888"/>
            <a:ext cx="3059311" cy="442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 rot="10800000">
            <a:off x="8676456" y="512676"/>
            <a:ext cx="32352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irish\Downloads\итоги конкурса март 2019 (1)_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92488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4" descr="C:\Users\irish\Downloads\итоги конкурса март 2019 (1)_0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283968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irish\Downloads\Саранск-город футбола_0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8640"/>
            <a:ext cx="4499992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5" name="Picture 3" descr="C:\Users\irish\Downloads\Саранск-город футбола_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48472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464496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4104456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D:\Моя аттестация высшая категория\мои достижения и достижения детей\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65802" y="-997650"/>
            <a:ext cx="6412396" cy="878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922" r="7680"/>
          <a:stretch/>
        </p:blipFill>
        <p:spPr bwMode="auto">
          <a:xfrm>
            <a:off x="323528" y="260648"/>
            <a:ext cx="4248472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:\Моя аттестация высшая категория\мои достижения и достижения детей\YjfHOmTSi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79701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142984"/>
            <a:ext cx="5643586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14. НАГРАДЫ И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ПООЩРЕНИЯ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ПЕДАГОГА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657030" cy="658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751225"/>
            <a:ext cx="3563888" cy="522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3208220" cy="453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419872" y="4725144"/>
            <a:ext cx="360040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" y="0"/>
            <a:ext cx="3216870" cy="454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rish\Downloads\КВС-ДЗО № 61-1470-Радайкина Ольга Евгень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3851920" cy="573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99446adb13120816dfc97799739f6c83.jpeg"/>
          <p:cNvPicPr>
            <a:picLocks noChangeAspect="1" noChangeArrowheads="1"/>
          </p:cNvPicPr>
          <p:nvPr/>
        </p:nvPicPr>
        <p:blipFill>
          <a:blip r:embed="rId3" cstate="print"/>
          <a:srcRect l="5818" t="2917" r="5264"/>
          <a:stretch>
            <a:fillRect/>
          </a:stretch>
        </p:blipFill>
        <p:spPr bwMode="auto">
          <a:xfrm>
            <a:off x="2699792" y="764704"/>
            <a:ext cx="3591031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12776"/>
            <a:ext cx="3672408" cy="54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я аттестация высшая категория\мои достижения и достижения детей\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0480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:\Моя аттестация высшая категория\мои достижения и достижения детей\6FQb32kjNF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6479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182938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D:\Моя аттестация высшая категория\мои достижения и достижения детей\h5KXjKAM3K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248472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\Desktop\блпгодарностьf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3104" b="1113"/>
          <a:stretch>
            <a:fillRect/>
          </a:stretch>
        </p:blipFill>
        <p:spPr bwMode="auto">
          <a:xfrm>
            <a:off x="2958195" y="980728"/>
            <a:ext cx="3240360" cy="486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" y="0"/>
            <a:ext cx="2952328" cy="464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54" y="2577222"/>
            <a:ext cx="3000846" cy="424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348880"/>
            <a:ext cx="7603208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2. НАСТАВНИЧЕСТВО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2132856"/>
            <a:ext cx="4572000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3. НАЛИЧИЕ ПУБЛИКАЦИЙ, ВКЛЮЧАЯ ИНТЕРНЕТ 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 ПУБЛИКАЦИИ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4665250" cy="659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3955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4088</TotalTime>
  <Words>161</Words>
  <Application>Microsoft Office PowerPoint</Application>
  <PresentationFormat>Экран (4:3)</PresentationFormat>
  <Paragraphs>51</Paragraphs>
  <Slides>63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3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Acrobat Document</vt:lpstr>
      <vt:lpstr>Презентация PowerPoint</vt:lpstr>
      <vt:lpstr>Презентация PowerPoint</vt:lpstr>
      <vt:lpstr>Презентация PowerPoint</vt:lpstr>
      <vt:lpstr>УЧАСТИЕ  В ИННОВАЦИОННОЙ (ЭКСПЕРЕМЕНТАЛЬНОЙ) 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</dc:creator>
  <cp:lastModifiedBy>Учетная запись Майкрософт</cp:lastModifiedBy>
  <cp:revision>391</cp:revision>
  <dcterms:created xsi:type="dcterms:W3CDTF">2020-07-30T08:48:02Z</dcterms:created>
  <dcterms:modified xsi:type="dcterms:W3CDTF">2021-10-12T20:06:24Z</dcterms:modified>
</cp:coreProperties>
</file>