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67" r:id="rId2"/>
    <p:sldId id="289" r:id="rId3"/>
    <p:sldId id="278" r:id="rId4"/>
    <p:sldId id="290" r:id="rId5"/>
    <p:sldId id="291" r:id="rId6"/>
    <p:sldId id="275" r:id="rId7"/>
    <p:sldId id="297" r:id="rId8"/>
    <p:sldId id="294" r:id="rId9"/>
    <p:sldId id="296" r:id="rId10"/>
    <p:sldId id="299" r:id="rId11"/>
    <p:sldId id="259" r:id="rId12"/>
    <p:sldId id="300" r:id="rId13"/>
    <p:sldId id="301" r:id="rId14"/>
    <p:sldId id="304" r:id="rId15"/>
    <p:sldId id="265" r:id="rId16"/>
    <p:sldId id="303" r:id="rId17"/>
    <p:sldId id="288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52" autoAdjust="0"/>
  </p:normalViewPr>
  <p:slideViewPr>
    <p:cSldViewPr>
      <p:cViewPr varScale="1">
        <p:scale>
          <a:sx n="66" d="100"/>
          <a:sy n="66" d="100"/>
        </p:scale>
        <p:origin x="-14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3FBFB7-D198-4CBA-AF97-D24B4525EF5D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B451869-05DC-48D3-BB84-CC1A905BC2F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76992" cy="864096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403152"/>
                </a:solidFill>
              </a:rPr>
              <a:t/>
            </a:r>
            <a:br>
              <a:rPr lang="ru-RU" altLang="ru-RU" b="1" dirty="0" smtClean="0">
                <a:solidFill>
                  <a:srgbClr val="403152"/>
                </a:solidFill>
              </a:rPr>
            </a:br>
            <a:r>
              <a:rPr lang="ru-RU" altLang="ru-RU" b="1" dirty="0" smtClean="0">
                <a:solidFill>
                  <a:srgbClr val="403152"/>
                </a:solidFill>
              </a:rPr>
              <a:t/>
            </a:r>
            <a:br>
              <a:rPr lang="ru-RU" altLang="ru-RU" b="1" dirty="0" smtClean="0">
                <a:solidFill>
                  <a:srgbClr val="403152"/>
                </a:solidFill>
              </a:rPr>
            </a:br>
            <a:r>
              <a:rPr lang="ru-RU" altLang="ru-RU" b="1" dirty="0" smtClean="0">
                <a:solidFill>
                  <a:srgbClr val="403152"/>
                </a:solidFill>
              </a:rPr>
              <a:t> </a:t>
            </a:r>
            <a:br>
              <a:rPr lang="ru-RU" altLang="ru-RU" b="1" dirty="0" smtClean="0">
                <a:solidFill>
                  <a:srgbClr val="403152"/>
                </a:solidFill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4077072"/>
            <a:ext cx="50405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dirty="0" smtClean="0">
                <a:solidFill>
                  <a:srgbClr val="403152"/>
                </a:solidFill>
              </a:rPr>
              <a:t> </a:t>
            </a:r>
            <a:endParaRPr lang="ru-RU" altLang="ru-RU" sz="2400" dirty="0">
              <a:solidFill>
                <a:srgbClr val="403152"/>
              </a:solidFill>
            </a:endParaRPr>
          </a:p>
        </p:txBody>
      </p:sp>
      <p:pic>
        <p:nvPicPr>
          <p:cNvPr id="7" name="Рисунок 6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1513994"/>
            <a:ext cx="3131840" cy="44281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Департамента по социальной политике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Администрации городского  округа Саранск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 «Информационно-методический центр»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1340768"/>
            <a:ext cx="4248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«ВОСПИТАТЕЛЬ ГОДА 2022»</a:t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Федорчук Марины Викторовны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«Детский сад №68</a:t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Саранск 2022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31720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участия </a:t>
            </a:r>
            <a:b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конкурсах, выставках, турнирах, соревнованиях, акциях, фестивалях</a:t>
            </a:r>
            <a:r>
              <a:rPr lang="ru-RU" sz="5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6602" y="265894"/>
            <a:ext cx="4657398" cy="640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F:\Скан_20220310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644008" cy="6385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Скан_20220310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506" y="476672"/>
            <a:ext cx="4525494" cy="6222554"/>
          </a:xfrm>
          <a:prstGeom prst="rect">
            <a:avLst/>
          </a:prstGeom>
          <a:noFill/>
        </p:spPr>
      </p:pic>
      <p:pic>
        <p:nvPicPr>
          <p:cNvPr id="24579" name="Picture 3" descr="F:\Скан_20220310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421438" cy="6079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Скан_20220310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72054" y="-35749"/>
            <a:ext cx="5805263" cy="7982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935416" cy="3084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 участие в экспертных комиссиях, в жюри </a:t>
            </a:r>
            <a:r>
              <a:rPr lang="ru-RU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конкурсов.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80664-148-149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9"/>
            <a:ext cx="4409494" cy="6237312"/>
          </a:xfrm>
          <a:prstGeom prst="rect">
            <a:avLst/>
          </a:prstGeom>
        </p:spPr>
      </p:pic>
      <p:pic>
        <p:nvPicPr>
          <p:cNvPr id="4" name="Рисунок 3" descr="Скан_2019011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70953"/>
            <a:ext cx="4499992" cy="6187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04088"/>
            <a:ext cx="7287344" cy="402105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2207" y="2392786"/>
            <a:ext cx="5561793" cy="44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662408726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4932040" cy="3486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4608" y="-6364088"/>
            <a:ext cx="33394650" cy="2428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09064"/>
            <a:ext cx="4355976" cy="34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Скан_20220310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7191" y="193538"/>
            <a:ext cx="4258269" cy="583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908720"/>
            <a:ext cx="734481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Дата рождения: 11.09.1984 г.</a:t>
            </a:r>
          </a:p>
          <a:p>
            <a:pPr lvl="0" algn="just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Профессиональное образование: 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Отдельное подразделение «Стахановский факультет Луганского национального университета им. Т.Г.Шевченко», специальность: «Начальное обучение» и получила квалификацию организатора начального образования, учитель начальной школы.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Стаж педагогической работы (</a:t>
            </a:r>
            <a:r>
              <a:rPr lang="ru-RU" sz="2400" b="1" dirty="0" smtClean="0">
                <a:latin typeface="Times New Roman" pitchFamily="16" charset="0"/>
              </a:rPr>
              <a:t>по специальности</a:t>
            </a:r>
            <a:r>
              <a:rPr lang="ru-RU" sz="2400" b="1" dirty="0" smtClean="0">
                <a:latin typeface="Times New Roman" pitchFamily="16" charset="0"/>
              </a:rPr>
              <a:t>): </a:t>
            </a:r>
            <a:r>
              <a:rPr lang="ru-RU" sz="2400" b="1" dirty="0" smtClean="0">
                <a:latin typeface="Times New Roman" pitchFamily="16" charset="0"/>
              </a:rPr>
              <a:t> 6 </a:t>
            </a:r>
            <a:r>
              <a:rPr lang="ru-RU" sz="2400" b="1" dirty="0" smtClean="0">
                <a:latin typeface="Times New Roman" pitchFamily="16" charset="0"/>
              </a:rPr>
              <a:t>лет</a:t>
            </a:r>
          </a:p>
          <a:p>
            <a:pPr lvl="0" algn="just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Общий трудовой стаж: 7 лет</a:t>
            </a:r>
          </a:p>
          <a:p>
            <a:pPr lvl="0" algn="just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Наличие квалификационной категории: первая</a:t>
            </a:r>
          </a:p>
          <a:p>
            <a:pPr lvl="0" algn="just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Дата последней аттестации: 14.05.2019 г.</a:t>
            </a:r>
          </a:p>
          <a:p>
            <a:pPr lvl="0" algn="just">
              <a:lnSpc>
                <a:spcPct val="80000"/>
              </a:lnSpc>
              <a:buFont typeface="Wingdings" pitchFamily="2" charset="2"/>
              <a:buChar char="v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latin typeface="Times New Roman" pitchFamily="16" charset="0"/>
              </a:rPr>
              <a:t>Звание: нет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766520" cy="1484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  <a:cs typeface="Calibri Light" pitchFamily="34" charset="0"/>
              </a:rPr>
              <a:t>Представление  собственного </a:t>
            </a:r>
            <a:r>
              <a:rPr lang="ru-RU" altLang="ru-RU" sz="2000" dirty="0" smtClean="0">
                <a:solidFill>
                  <a:schemeClr val="bg1"/>
                </a:solidFill>
                <a:latin typeface="+mn-lt"/>
                <a:cs typeface="Calibri Light" pitchFamily="34" charset="0"/>
              </a:rPr>
              <a:t>информационно </a:t>
            </a:r>
            <a:br>
              <a:rPr lang="ru-RU" altLang="ru-RU" sz="2000" dirty="0" smtClean="0">
                <a:solidFill>
                  <a:schemeClr val="bg1"/>
                </a:solidFill>
                <a:latin typeface="+mn-lt"/>
                <a:cs typeface="Calibri Light" pitchFamily="34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+mn-lt"/>
                <a:cs typeface="Calibri Light" pitchFamily="34" charset="0"/>
              </a:rPr>
              <a:t>педагогического опыта.</a:t>
            </a:r>
            <a:r>
              <a:rPr lang="ru-RU" altLang="ru-RU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/>
            </a:r>
            <a:br>
              <a:rPr lang="ru-RU" altLang="ru-RU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ru-RU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26" name="Picture 2" descr="F:\Скан_2022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9462"/>
            <a:ext cx="4420755" cy="6078538"/>
          </a:xfrm>
          <a:prstGeom prst="rect">
            <a:avLst/>
          </a:prstGeom>
          <a:noFill/>
        </p:spPr>
      </p:pic>
      <p:pic>
        <p:nvPicPr>
          <p:cNvPr id="1027" name="Picture 3" descr="F:\Скан_20220307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68535"/>
            <a:ext cx="4355976" cy="5989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340769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педагогического опыта</a:t>
            </a:r>
            <a:endParaRPr lang="ru-RU" sz="4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кан_20220307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9522"/>
            <a:ext cx="4427984" cy="6088478"/>
          </a:xfrm>
          <a:prstGeom prst="rect">
            <a:avLst/>
          </a:prstGeom>
          <a:noFill/>
        </p:spPr>
      </p:pic>
      <p:pic>
        <p:nvPicPr>
          <p:cNvPr id="2051" name="Picture 3" descr="F:\Скан_20220307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5720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 Сертификат 02.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20479" cy="3164963"/>
          </a:xfrm>
          <a:prstGeom prst="rect">
            <a:avLst/>
          </a:prstGeom>
        </p:spPr>
      </p:pic>
      <p:pic>
        <p:nvPicPr>
          <p:cNvPr id="3079" name="Picture 7" descr="F:\Скан_2022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06625" y="2786063"/>
            <a:ext cx="3429000" cy="4714875"/>
          </a:xfrm>
          <a:prstGeom prst="rect">
            <a:avLst/>
          </a:prstGeom>
          <a:noFill/>
        </p:spPr>
      </p:pic>
      <p:pic>
        <p:nvPicPr>
          <p:cNvPr id="5" name="Picture 2" descr="F:\Скан_20220310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50485" y="-338328"/>
            <a:ext cx="3194539" cy="4392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:\Скан_20220310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2512" y="764704"/>
            <a:ext cx="4431488" cy="6093296"/>
          </a:xfrm>
          <a:prstGeom prst="rect">
            <a:avLst/>
          </a:prstGeom>
          <a:noFill/>
        </p:spPr>
      </p:pic>
      <p:pic>
        <p:nvPicPr>
          <p:cNvPr id="21508" name="Picture 4" descr="F:\Скан_20220310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769521"/>
            <a:ext cx="4427984" cy="6088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КРУЖОК\2022-03-03_09-22-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6098976" cy="3429000"/>
          </a:xfrm>
          <a:prstGeom prst="rect">
            <a:avLst/>
          </a:prstGeom>
          <a:noFill/>
        </p:spPr>
      </p:pic>
      <p:pic>
        <p:nvPicPr>
          <p:cNvPr id="1027" name="Picture 3" descr="C:\Users\HOME\Desktop\КРУЖОК\2022-03-03_09-24-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1366"/>
            <a:ext cx="5508104" cy="3096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92888" cy="1296144"/>
          </a:xfrm>
        </p:spPr>
        <p:txBody>
          <a:bodyPr>
            <a:normAutofit fontScale="90000"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</a:t>
            </a:r>
            <a:r>
              <a:rPr lang="ru-RU" sz="4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публикаций </a:t>
            </a:r>
            <a:r>
              <a:rPr lang="ru-RU" sz="4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Picture 2" descr="F:\Скан_2022031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5566"/>
            <a:ext cx="4139952" cy="5692434"/>
          </a:xfrm>
          <a:prstGeom prst="rect">
            <a:avLst/>
          </a:prstGeom>
          <a:noFill/>
        </p:spPr>
      </p:pic>
      <p:pic>
        <p:nvPicPr>
          <p:cNvPr id="4" name="Picture 3" descr="F:\Скан_20220310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07300"/>
            <a:ext cx="4182327" cy="575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1499</TotalTime>
  <Words>112</Words>
  <Application>Microsoft Office PowerPoint</Application>
  <PresentationFormat>Экран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    </vt:lpstr>
      <vt:lpstr>Слайд 2</vt:lpstr>
      <vt:lpstr>     Представление  собственного информационно  педагогического опыта.  </vt:lpstr>
      <vt:lpstr>Слайд 4</vt:lpstr>
      <vt:lpstr>Слайд 5</vt:lpstr>
      <vt:lpstr>Слайд 6</vt:lpstr>
      <vt:lpstr>Слайд 7</vt:lpstr>
      <vt:lpstr>Слайд 8</vt:lpstr>
      <vt:lpstr>Наличие публикаций  </vt:lpstr>
      <vt:lpstr>Результаты участия  воспитанников в конкурсах, выставках, турнирах, соревнованиях, акциях, фестивалях </vt:lpstr>
      <vt:lpstr>Слайд 11</vt:lpstr>
      <vt:lpstr>Слайд 12</vt:lpstr>
      <vt:lpstr>Слайд 13</vt:lpstr>
      <vt:lpstr>Общественная активность педагога: участие в экспертных комиссиях, в жюри конкурсов.</vt:lpstr>
      <vt:lpstr>Слайд 15</vt:lpstr>
      <vt:lpstr>Повышение квалификации, профессиональная переподготовка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155</cp:revision>
  <dcterms:created xsi:type="dcterms:W3CDTF">2018-12-24T18:54:08Z</dcterms:created>
  <dcterms:modified xsi:type="dcterms:W3CDTF">2022-03-10T12:34:54Z</dcterms:modified>
</cp:coreProperties>
</file>