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11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6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679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25000"/>
                  </a:schemeClr>
                </a:solidFill>
              </a:rPr>
              <a:t>Внимательно рассмотреть картинки, запомнить их, назвать что изображено.</a:t>
            </a:r>
            <a:endParaRPr lang="ru-RU" sz="3200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1032" name="Picture 8" descr="D:\Users\пётр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200275" cy="1647825"/>
          </a:xfrm>
          <a:prstGeom prst="rect">
            <a:avLst/>
          </a:prstGeom>
          <a:noFill/>
        </p:spPr>
      </p:pic>
      <p:pic>
        <p:nvPicPr>
          <p:cNvPr id="1033" name="Picture 9" descr="D:\Users\пётр\Desktop\imgpreview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714488"/>
            <a:ext cx="1933575" cy="1885950"/>
          </a:xfrm>
          <a:prstGeom prst="rect">
            <a:avLst/>
          </a:prstGeom>
          <a:noFill/>
        </p:spPr>
      </p:pic>
      <p:pic>
        <p:nvPicPr>
          <p:cNvPr id="1034" name="Picture 10" descr="D:\Users\пётр\Desktop\86800341_1259869_220pxOnion_on_Whi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1857364"/>
            <a:ext cx="1785950" cy="1785950"/>
          </a:xfrm>
          <a:prstGeom prst="rect">
            <a:avLst/>
          </a:prstGeom>
          <a:noFill/>
        </p:spPr>
      </p:pic>
      <p:pic>
        <p:nvPicPr>
          <p:cNvPr id="1035" name="Picture 11" descr="D:\Users\пётр\Desktop\imgpreview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876"/>
            <a:ext cx="2571750" cy="1409700"/>
          </a:xfrm>
          <a:prstGeom prst="rect">
            <a:avLst/>
          </a:prstGeom>
          <a:noFill/>
        </p:spPr>
      </p:pic>
      <p:pic>
        <p:nvPicPr>
          <p:cNvPr id="1036" name="Picture 12" descr="D:\Users\пётр\Desktop\imgpreview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43240" y="4357694"/>
            <a:ext cx="1905000" cy="1905000"/>
          </a:xfrm>
          <a:prstGeom prst="rect">
            <a:avLst/>
          </a:prstGeom>
          <a:noFill/>
        </p:spPr>
      </p:pic>
      <p:pic>
        <p:nvPicPr>
          <p:cNvPr id="1037" name="Picture 13" descr="D:\Users\пётр\Desktop\imgpreview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3857628"/>
            <a:ext cx="2400300" cy="150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71480"/>
            <a:ext cx="8229600" cy="1214446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6">
                    <a:lumMod val="25000"/>
                  </a:schemeClr>
                </a:solidFill>
              </a:rPr>
              <a:t>Чего не хватает? Назовите картинку и опишите что было на ней изображено.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8" descr="D:\Users\пётр\Desktop\imgpre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2200275" cy="1647825"/>
          </a:xfrm>
          <a:prstGeom prst="rect">
            <a:avLst/>
          </a:prstGeom>
          <a:noFill/>
        </p:spPr>
      </p:pic>
      <p:pic>
        <p:nvPicPr>
          <p:cNvPr id="5" name="Picture 12" descr="D:\Users\пётр\Desktop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1643050"/>
            <a:ext cx="1905000" cy="1905000"/>
          </a:xfrm>
          <a:prstGeom prst="rect">
            <a:avLst/>
          </a:prstGeom>
          <a:noFill/>
        </p:spPr>
      </p:pic>
      <p:pic>
        <p:nvPicPr>
          <p:cNvPr id="6" name="Picture 10" descr="D:\Users\пётр\Desktop\86800341_1259869_220pxOnion_on_Whit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2071678"/>
            <a:ext cx="1785950" cy="1785950"/>
          </a:xfrm>
          <a:prstGeom prst="rect">
            <a:avLst/>
          </a:prstGeom>
          <a:noFill/>
        </p:spPr>
      </p:pic>
      <p:pic>
        <p:nvPicPr>
          <p:cNvPr id="7" name="Picture 11" descr="D:\Users\пётр\Desktop\imgpreview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143380"/>
            <a:ext cx="2571750" cy="1409700"/>
          </a:xfrm>
          <a:prstGeom prst="rect">
            <a:avLst/>
          </a:prstGeom>
          <a:noFill/>
        </p:spPr>
      </p:pic>
      <p:pic>
        <p:nvPicPr>
          <p:cNvPr id="8" name="Picture 13" descr="D:\Users\пётр\Desktop\imgpreview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57290" y="3786190"/>
            <a:ext cx="2400300" cy="150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200" dirty="0" smtClean="0">
                <a:solidFill>
                  <a:schemeClr val="accent6">
                    <a:lumMod val="25000"/>
                  </a:schemeClr>
                </a:solidFill>
              </a:rPr>
              <a:t>Внимательно рассмотреть картинки, запомнить их, назвать что изображено.</a:t>
            </a:r>
            <a:endParaRPr lang="ru-RU" sz="3200" dirty="0"/>
          </a:p>
        </p:txBody>
      </p:sp>
      <p:pic>
        <p:nvPicPr>
          <p:cNvPr id="2050" name="Picture 2" descr="D:\Users\пётр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14488"/>
            <a:ext cx="1905000" cy="1905000"/>
          </a:xfrm>
          <a:prstGeom prst="rect">
            <a:avLst/>
          </a:prstGeom>
          <a:noFill/>
        </p:spPr>
      </p:pic>
      <p:pic>
        <p:nvPicPr>
          <p:cNvPr id="2051" name="Picture 3" descr="D:\Users\пётр\Desktop\imgpreview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1714488"/>
            <a:ext cx="1962150" cy="1847850"/>
          </a:xfrm>
          <a:prstGeom prst="rect">
            <a:avLst/>
          </a:prstGeom>
          <a:noFill/>
        </p:spPr>
      </p:pic>
      <p:pic>
        <p:nvPicPr>
          <p:cNvPr id="2052" name="Picture 4" descr="D:\Users\пётр\Desktop\imgpreview (2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714752"/>
            <a:ext cx="2409825" cy="1504950"/>
          </a:xfrm>
          <a:prstGeom prst="rect">
            <a:avLst/>
          </a:prstGeom>
          <a:noFill/>
        </p:spPr>
      </p:pic>
      <p:pic>
        <p:nvPicPr>
          <p:cNvPr id="2053" name="Picture 5" descr="D:\Users\пётр\Desktop\1242310_ban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3786190"/>
            <a:ext cx="2536029" cy="1690686"/>
          </a:xfrm>
          <a:prstGeom prst="rect">
            <a:avLst/>
          </a:prstGeom>
          <a:noFill/>
        </p:spPr>
      </p:pic>
      <p:pic>
        <p:nvPicPr>
          <p:cNvPr id="2054" name="Picture 6" descr="D:\Users\пётр\Desktop\imgpreview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215074" y="1571612"/>
            <a:ext cx="1857388" cy="2693922"/>
          </a:xfrm>
          <a:prstGeom prst="rect">
            <a:avLst/>
          </a:prstGeom>
          <a:noFill/>
        </p:spPr>
      </p:pic>
      <p:pic>
        <p:nvPicPr>
          <p:cNvPr id="2055" name="Picture 7" descr="D:\Users\пётр\Desktop\imgpreview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43636" y="4500570"/>
            <a:ext cx="211455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6">
                    <a:lumMod val="25000"/>
                  </a:schemeClr>
                </a:solidFill>
              </a:rPr>
              <a:t>Чего не хватает? Назовите картинку и опишите что было на ней изображено.</a:t>
            </a:r>
            <a:endParaRPr lang="ru-RU" sz="3600" dirty="0"/>
          </a:p>
        </p:txBody>
      </p:sp>
      <p:pic>
        <p:nvPicPr>
          <p:cNvPr id="4" name="Picture 2" descr="D:\Users\пётр\Desktop\imgpreview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4429132"/>
            <a:ext cx="1905000" cy="1905000"/>
          </a:xfrm>
          <a:prstGeom prst="rect">
            <a:avLst/>
          </a:prstGeom>
          <a:noFill/>
        </p:spPr>
      </p:pic>
      <p:pic>
        <p:nvPicPr>
          <p:cNvPr id="5" name="Picture 6" descr="D:\Users\пётр\Desktop\imgpreview (3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571612"/>
            <a:ext cx="1857388" cy="2693922"/>
          </a:xfrm>
          <a:prstGeom prst="rect">
            <a:avLst/>
          </a:prstGeom>
          <a:noFill/>
        </p:spPr>
      </p:pic>
      <p:pic>
        <p:nvPicPr>
          <p:cNvPr id="6" name="Picture 3" descr="D:\Users\пётр\Desktop\imgpreview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714488"/>
            <a:ext cx="1962150" cy="1847850"/>
          </a:xfrm>
          <a:prstGeom prst="rect">
            <a:avLst/>
          </a:prstGeom>
          <a:noFill/>
        </p:spPr>
      </p:pic>
      <p:pic>
        <p:nvPicPr>
          <p:cNvPr id="7" name="Picture 5" descr="D:\Users\пётр\Desktop\1242310_banan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1785926"/>
            <a:ext cx="2536029" cy="1690686"/>
          </a:xfrm>
          <a:prstGeom prst="rect">
            <a:avLst/>
          </a:prstGeom>
          <a:noFill/>
        </p:spPr>
      </p:pic>
      <p:pic>
        <p:nvPicPr>
          <p:cNvPr id="8" name="Picture 4" descr="D:\Users\пётр\Desktop\imgpreview (2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786322"/>
            <a:ext cx="2409825" cy="1504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chemeClr val="accent6">
                    <a:lumMod val="25000"/>
                  </a:schemeClr>
                </a:solidFill>
              </a:rPr>
              <a:t>Внимательно рассмотреть картинки, запомнить их, назвать что изображено.</a:t>
            </a:r>
            <a:endParaRPr lang="ru-RU" sz="3600" dirty="0"/>
          </a:p>
        </p:txBody>
      </p:sp>
      <p:pic>
        <p:nvPicPr>
          <p:cNvPr id="3074" name="Picture 2" descr="D:\Users\пётр\Desktop\kallikor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2500330" cy="1878819"/>
          </a:xfrm>
          <a:prstGeom prst="rect">
            <a:avLst/>
          </a:prstGeom>
          <a:noFill/>
        </p:spPr>
      </p:pic>
      <p:pic>
        <p:nvPicPr>
          <p:cNvPr id="3075" name="Picture 3" descr="D:\Users\пётр\Desktop\img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714488"/>
            <a:ext cx="1905000" cy="1905000"/>
          </a:xfrm>
          <a:prstGeom prst="rect">
            <a:avLst/>
          </a:prstGeom>
          <a:noFill/>
        </p:spPr>
      </p:pic>
      <p:pic>
        <p:nvPicPr>
          <p:cNvPr id="3076" name="Picture 4" descr="D:\Users\пётр\Desktop\imgpreview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4286256"/>
            <a:ext cx="1905000" cy="1905000"/>
          </a:xfrm>
          <a:prstGeom prst="rect">
            <a:avLst/>
          </a:prstGeom>
          <a:noFill/>
        </p:spPr>
      </p:pic>
      <p:pic>
        <p:nvPicPr>
          <p:cNvPr id="3077" name="Picture 5" descr="D:\Users\пётр\Desktop\imgpreview (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1643050"/>
            <a:ext cx="2633519" cy="2071702"/>
          </a:xfrm>
          <a:prstGeom prst="rect">
            <a:avLst/>
          </a:prstGeom>
          <a:noFill/>
        </p:spPr>
      </p:pic>
      <p:pic>
        <p:nvPicPr>
          <p:cNvPr id="3078" name="Picture 6" descr="D:\Users\пётр\Desktop\imgpreview (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488" y="4071942"/>
            <a:ext cx="2362200" cy="1524000"/>
          </a:xfrm>
          <a:prstGeom prst="rect">
            <a:avLst/>
          </a:prstGeom>
          <a:noFill/>
        </p:spPr>
      </p:pic>
      <p:pic>
        <p:nvPicPr>
          <p:cNvPr id="3079" name="Picture 7" descr="D:\Users\пётр\Desktop\imgpreview (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4214818"/>
            <a:ext cx="2571768" cy="172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chemeClr val="accent6">
                    <a:lumMod val="25000"/>
                  </a:schemeClr>
                </a:solidFill>
              </a:rPr>
              <a:t>Чего не хватает? Назовите картинку и опишите что было на ней изображено.</a:t>
            </a:r>
            <a:endParaRPr lang="ru-RU" sz="3200" dirty="0"/>
          </a:p>
        </p:txBody>
      </p:sp>
      <p:pic>
        <p:nvPicPr>
          <p:cNvPr id="4" name="Picture 5" descr="D:\Users\пётр\Desktop\imgpreview (2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4643446"/>
            <a:ext cx="2143125" cy="1685925"/>
          </a:xfrm>
          <a:prstGeom prst="rect">
            <a:avLst/>
          </a:prstGeom>
          <a:noFill/>
        </p:spPr>
      </p:pic>
      <p:pic>
        <p:nvPicPr>
          <p:cNvPr id="5" name="Picture 3" descr="D:\Users\пётр\Desktop\imgpreview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1928802"/>
            <a:ext cx="1905000" cy="1905000"/>
          </a:xfrm>
          <a:prstGeom prst="rect">
            <a:avLst/>
          </a:prstGeom>
          <a:noFill/>
        </p:spPr>
      </p:pic>
      <p:pic>
        <p:nvPicPr>
          <p:cNvPr id="6" name="Picture 6" descr="D:\Users\пётр\Desktop\imgpreview (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1714488"/>
            <a:ext cx="2362200" cy="1524000"/>
          </a:xfrm>
          <a:prstGeom prst="rect">
            <a:avLst/>
          </a:prstGeom>
          <a:noFill/>
        </p:spPr>
      </p:pic>
      <p:pic>
        <p:nvPicPr>
          <p:cNvPr id="7" name="Picture 4" descr="D:\Users\пётр\Desktop\imgpreview (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500306"/>
            <a:ext cx="1905000" cy="1905000"/>
          </a:xfrm>
          <a:prstGeom prst="rect">
            <a:avLst/>
          </a:prstGeom>
          <a:noFill/>
        </p:spPr>
      </p:pic>
      <p:pic>
        <p:nvPicPr>
          <p:cNvPr id="8" name="Picture 7" descr="D:\Users\пётр\Desktop\imgpreview (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3929066"/>
            <a:ext cx="2571768" cy="17285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40</TotalTime>
  <Words>75</Words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Внимательно рассмотреть картинки, запомнить их, назвать что изображено.</vt:lpstr>
      <vt:lpstr>Чего не хватает? Назовите картинку и опишите что было на ней изображено.  </vt:lpstr>
      <vt:lpstr>Внимательно рассмотреть картинки, запомнить их, назвать что изображено.</vt:lpstr>
      <vt:lpstr>Чего не хватает? Назовите картинку и опишите что было на ней изображено.</vt:lpstr>
      <vt:lpstr>Внимательно рассмотреть картинки, запомнить их, назвать что изображено.</vt:lpstr>
      <vt:lpstr>Чего не хватает? Назовите картинку и опишите что было на ней изображено.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пётр</dc:creator>
  <cp:lastModifiedBy>Метод2</cp:lastModifiedBy>
  <cp:revision>10</cp:revision>
  <dcterms:created xsi:type="dcterms:W3CDTF">2017-01-27T18:37:42Z</dcterms:created>
  <dcterms:modified xsi:type="dcterms:W3CDTF">2020-04-16T09:03:50Z</dcterms:modified>
</cp:coreProperties>
</file>