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1"/>
  </p:notesMasterIdLst>
  <p:sldIdLst>
    <p:sldId id="256" r:id="rId2"/>
    <p:sldId id="257" r:id="rId3"/>
    <p:sldId id="317" r:id="rId4"/>
    <p:sldId id="293" r:id="rId5"/>
    <p:sldId id="260" r:id="rId6"/>
    <p:sldId id="285" r:id="rId7"/>
    <p:sldId id="325" r:id="rId8"/>
    <p:sldId id="318" r:id="rId9"/>
    <p:sldId id="274" r:id="rId10"/>
    <p:sldId id="327" r:id="rId11"/>
    <p:sldId id="286" r:id="rId12"/>
    <p:sldId id="306" r:id="rId13"/>
    <p:sldId id="330" r:id="rId14"/>
    <p:sldId id="329" r:id="rId15"/>
    <p:sldId id="332" r:id="rId16"/>
    <p:sldId id="309" r:id="rId17"/>
    <p:sldId id="331" r:id="rId18"/>
    <p:sldId id="323" r:id="rId19"/>
    <p:sldId id="310" r:id="rId20"/>
    <p:sldId id="266" r:id="rId21"/>
    <p:sldId id="328" r:id="rId22"/>
    <p:sldId id="311" r:id="rId23"/>
    <p:sldId id="312" r:id="rId24"/>
    <p:sldId id="313" r:id="rId25"/>
    <p:sldId id="315" r:id="rId26"/>
    <p:sldId id="291" r:id="rId27"/>
    <p:sldId id="333" r:id="rId28"/>
    <p:sldId id="316" r:id="rId29"/>
    <p:sldId id="26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A84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2229" autoAdjust="0"/>
  </p:normalViewPr>
  <p:slideViewPr>
    <p:cSldViewPr>
      <p:cViewPr>
        <p:scale>
          <a:sx n="95" d="100"/>
          <a:sy n="95" d="100"/>
        </p:scale>
        <p:origin x="-207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A71A7-6670-4CFB-A76E-763BBD2DEE74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A0BF7-B23B-4795-B54A-40BFBB94F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9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A0BF7-B23B-4795-B54A-40BFBB94F82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s104sar.schoolrm.ru/sveden/employees/11248/322812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14348" y="0"/>
            <a:ext cx="7851648" cy="785818"/>
          </a:xfrm>
        </p:spPr>
        <p:txBody>
          <a:bodyPr>
            <a:normAutofit/>
          </a:bodyPr>
          <a:lstStyle/>
          <a:p>
            <a:pPr algn="ctr"/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28596" y="1071546"/>
            <a:ext cx="6143668" cy="5286412"/>
          </a:xfrm>
        </p:spPr>
        <p:txBody>
          <a:bodyPr>
            <a:normAutofit/>
          </a:bodyPr>
          <a:lstStyle/>
          <a:p>
            <a:pPr algn="ctr"/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атя\Desktop\1613649559_49-p-fon-dlya-diplomnoi-raboti-prezentatsiya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" y="0"/>
            <a:ext cx="914402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142852"/>
            <a:ext cx="58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kumimoji="1"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kumimoji="1"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683568"/>
            <a:ext cx="3643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i="1" kern="0" dirty="0" smtClean="0">
                <a:ln>
                  <a:solidFill>
                    <a:srgbClr val="0070C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500174"/>
            <a:ext cx="57150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Сальниковой Алены Юрьевны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№104» комбинированного вида г.о. Саранск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03.12.1990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АНОВПО ЦРФ «Российский университет кооперации»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080502 Экономика и управление на предприятии (торговля и общественное питание)</a:t>
            </a:r>
          </a:p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4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«экономист-менеджер»</a:t>
            </a:r>
            <a:endParaRPr lang="ru-RU" sz="1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135005 0075879</a:t>
            </a:r>
          </a:p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sz="1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sz="14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02.06.2014 </a:t>
            </a:r>
            <a:r>
              <a:rPr lang="ru-RU" sz="1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sz="1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sz="1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«МГПИ им. М.Е. Евсевьева»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«Воспитатель»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14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132405964313</a:t>
            </a:r>
            <a:endParaRPr lang="ru-RU" sz="1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4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01.12.2017 </a:t>
            </a:r>
            <a:r>
              <a:rPr lang="ru-RU" sz="1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деятельности (по специальности):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</a:p>
          <a:p>
            <a:r>
              <a:rPr lang="ru-RU" sz="1400" b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sz="1400" i="1" dirty="0" smtClean="0">
                <a:ln w="31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лет</a:t>
            </a:r>
          </a:p>
          <a:p>
            <a:r>
              <a:rPr lang="ru-RU" sz="1400" b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sz="1400" i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лет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-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78" y="1700808"/>
            <a:ext cx="2952124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1" y="675516"/>
            <a:ext cx="4239743" cy="599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51" y="675516"/>
            <a:ext cx="4239743" cy="599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306184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мероприятия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9" y="836712"/>
            <a:ext cx="4093243" cy="578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50402"/>
            <a:ext cx="3925771" cy="55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260648"/>
            <a:ext cx="33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мероприятия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методических советов, научно-практических конференциях, педагогических чтениях, секциях, форумах, радиопередач ( очно )</a:t>
            </a:r>
            <a:endParaRPr lang="ru-RU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8640"/>
            <a:ext cx="8280920" cy="8640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816424" cy="539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88062" y="188640"/>
            <a:ext cx="414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64" y="764704"/>
            <a:ext cx="3863977" cy="546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6963937" cy="492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2070" y="438392"/>
            <a:ext cx="274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07" y="1063437"/>
            <a:ext cx="7127501" cy="504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1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 </a:t>
            </a:r>
            <a:r>
              <a:rPr lang="ru-RU" alt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Проведение открытых занятий, </a:t>
            </a:r>
            <a:br>
              <a:rPr lang="ru-RU" alt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мастер-классов, мероприятий</a:t>
            </a:r>
            <a:br>
              <a:rPr lang="ru-RU" altLang="ru-RU" sz="20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16632"/>
            <a:ext cx="5472608" cy="8640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3951925" cy="558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9060" y="168224"/>
            <a:ext cx="414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5387"/>
            <a:ext cx="4213138" cy="595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5" y="585387"/>
            <a:ext cx="4361026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622422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95831"/>
            <a:ext cx="3993368" cy="56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984" y="116632"/>
            <a:ext cx="8552488" cy="79208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93860"/>
          </a:xfrm>
        </p:spPr>
        <p:txBody>
          <a:bodyPr>
            <a:noAutofit/>
          </a:bodyPr>
          <a:lstStyle/>
          <a:p>
            <a:pPr marL="0" indent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воспитанниками:</a:t>
            </a:r>
            <a:endParaRPr lang="ru-RU" altLang="ru-RU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89120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системы воспитательной работы;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индивидуального подхода;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простудной заболеваемости воспитанников;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-отлаженная система взаимодействия с родителями ;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-духовно-нравственное воспитание и народные традиции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48680"/>
            <a:ext cx="7488832" cy="7200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21444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Сальниковой Алены Юрьевны</a:t>
            </a:r>
            <a:b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7483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https://ds104sar.schoolrm.ru/sveden/employees/11248/322812</a:t>
            </a:r>
            <a:r>
              <a:rPr lang="en-US" sz="2400" dirty="0" smtClean="0">
                <a:hlinkClick r:id="rId2"/>
              </a:rPr>
              <a:t>/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4098" name="Picture 2" descr="D:\документы  для работы\Аттестация\2024\Сальникова\2024-01-17_22-58-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57" y="2791694"/>
            <a:ext cx="6190878" cy="35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80" y="332656"/>
            <a:ext cx="4397775" cy="621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42052" cy="613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7" y="389547"/>
            <a:ext cx="4349974" cy="614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04" y="386802"/>
            <a:ext cx="4138356" cy="585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-систематическое проведение родительских собраний;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экскурсий ,образовательных  путешествий с детьми;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совместных конкурсов, выставок;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71437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взаимодействия с родителями: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65184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7" y="404664"/>
            <a:ext cx="4215114" cy="59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0263"/>
            <a:ext cx="4475195" cy="632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97916"/>
          </a:xfrm>
        </p:spPr>
        <p:txBody>
          <a:bodyPr>
            <a:noAutofit/>
          </a:bodyPr>
          <a:lstStyle/>
          <a:p>
            <a:pPr marL="45720" indent="0" algn="ctr"/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Работа с детьми </a:t>
            </a:r>
            <a:b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из социально-неблагополучных семей </a:t>
            </a:r>
            <a:b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16632"/>
            <a:ext cx="5688632" cy="100811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781425" cy="534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7840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7021" y="188640"/>
            <a:ext cx="7992888" cy="57606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4032448" cy="570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«Интернет»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различных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уровней: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048192"/>
            <a:ext cx="3960441" cy="55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8192"/>
            <a:ext cx="3960440" cy="55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61" y="836692"/>
            <a:ext cx="4062147" cy="574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023" y="188640"/>
            <a:ext cx="889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российского уровня: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50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Награды и поощрения.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0" y="1628800"/>
            <a:ext cx="5345907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965847" cy="560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6" y="810541"/>
            <a:ext cx="2934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российского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4504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Интернет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158162" cy="571504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тя\Desktop\1613649559_49-p-fon-dlya-diplomnoi-raboti-prezentatsiya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23" y="0"/>
            <a:ext cx="9271023" cy="6858000"/>
          </a:xfrm>
          <a:prstGeom prst="rect">
            <a:avLst/>
          </a:prstGeom>
          <a:noFill/>
        </p:spPr>
      </p:pic>
      <p:pic>
        <p:nvPicPr>
          <p:cNvPr id="9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500174"/>
            <a:ext cx="5572164" cy="4051237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1472" y="142853"/>
            <a:ext cx="8001056" cy="52322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altLang="ru-RU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857620" y="3286124"/>
            <a:ext cx="471490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3678231" y="3107529"/>
            <a:ext cx="357984" cy="7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857620" y="2928934"/>
            <a:ext cx="471490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8393933" y="3107529"/>
            <a:ext cx="35719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" y="962579"/>
            <a:ext cx="387104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7676" r="32434" b="6250"/>
          <a:stretch/>
        </p:blipFill>
        <p:spPr bwMode="auto">
          <a:xfrm>
            <a:off x="323528" y="482530"/>
            <a:ext cx="418855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827584" y="4437112"/>
            <a:ext cx="122413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15" y="482530"/>
            <a:ext cx="427852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88640"/>
            <a:ext cx="4442584" cy="57606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97" y="980728"/>
            <a:ext cx="4067717" cy="575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82011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54235"/>
            <a:ext cx="3914912" cy="553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052736"/>
            <a:ext cx="3361698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2987377" cy="422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2564904"/>
            <a:ext cx="3096344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83686"/>
            <a:ext cx="2921033" cy="412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000108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 конкурсах, выставках, турнирах, соревнованиях, акциях, фестивалях.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332656"/>
            <a:ext cx="7416824" cy="7200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8626"/>
            <a:ext cx="3960440" cy="55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1357"/>
            <a:ext cx="4055606" cy="573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аттестация\image-20-01-23-01-47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5" y="1628800"/>
            <a:ext cx="489174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032448" cy="570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332656"/>
            <a:ext cx="37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сети «Интернет»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4652</TotalTime>
  <Words>394</Words>
  <Application>Microsoft Office PowerPoint</Application>
  <PresentationFormat>Экран (4:3)</PresentationFormat>
  <Paragraphs>69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Презентация PowerPoint</vt:lpstr>
      <vt:lpstr>Педагогический опыт воспитателя  Сальниковой Алены Юрьевны представлен на сайте:</vt:lpstr>
      <vt:lpstr>Презентация PowerPoint</vt:lpstr>
      <vt:lpstr>Презентация PowerPoint</vt:lpstr>
      <vt:lpstr> Наличие публикаций</vt:lpstr>
      <vt:lpstr>Презентация PowerPoint</vt:lpstr>
      <vt:lpstr>Презентация PowerPoint</vt:lpstr>
      <vt:lpstr> Результаты участия воспитанников в: конкурсах, выставках, турнирах, соревнованиях, акциях, фестивалях.</vt:lpstr>
      <vt:lpstr>Презентация PowerPoint</vt:lpstr>
      <vt:lpstr>Презентация PowerPoint</vt:lpstr>
      <vt:lpstr>Презентация PowerPoint</vt:lpstr>
      <vt:lpstr> Выступление на заседаниях методических советов, научно-практических конференциях, педагогических чтениях, секциях, форумах, радиопередач ( очно )</vt:lpstr>
      <vt:lpstr>Презентация PowerPoint</vt:lpstr>
      <vt:lpstr>Презентация PowerPoint</vt:lpstr>
      <vt:lpstr>Презентация PowerPoint</vt:lpstr>
      <vt:lpstr> Проведение открытых занятий,  мастер-классов, мероприятий 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</vt:lpstr>
      <vt:lpstr>Позитивные результаты работы с воспитанниками:</vt:lpstr>
      <vt:lpstr>Презентация PowerPoint</vt:lpstr>
      <vt:lpstr>Презентация PowerPoint</vt:lpstr>
      <vt:lpstr>              Качество взаимодействия с родителями:</vt:lpstr>
      <vt:lpstr> </vt:lpstr>
      <vt:lpstr> Работа с детьми  из социально-неблагополучных семей  </vt:lpstr>
      <vt:lpstr>Участие педагога в профессиональных конкурсах.</vt:lpstr>
      <vt:lpstr>Презентация PowerPoint</vt:lpstr>
      <vt:lpstr>Презентация PowerPoint</vt:lpstr>
      <vt:lpstr> Награды и поощрения.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Павел</dc:creator>
  <cp:lastModifiedBy>Воспитатель</cp:lastModifiedBy>
  <cp:revision>384</cp:revision>
  <dcterms:created xsi:type="dcterms:W3CDTF">2016-12-03T12:48:22Z</dcterms:created>
  <dcterms:modified xsi:type="dcterms:W3CDTF">2024-02-14T11:55:48Z</dcterms:modified>
</cp:coreProperties>
</file>