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71" r:id="rId9"/>
    <p:sldId id="272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4941168"/>
            <a:ext cx="4339208" cy="1222375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С</a:t>
            </a:r>
            <a:r>
              <a:rPr lang="ru-RU" sz="2000" dirty="0" smtClean="0"/>
              <a:t>тарший воспитатель :</a:t>
            </a:r>
            <a:br>
              <a:rPr lang="ru-RU" sz="2000" dirty="0" smtClean="0"/>
            </a:br>
            <a:r>
              <a:rPr lang="ru-RU" sz="2000" dirty="0" smtClean="0"/>
              <a:t>Миронова Л.Н.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58200" cy="33878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Фотоальбом «Виды театров»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Театр теней</a:t>
            </a:r>
            <a:endParaRPr lang="ru-RU" dirty="0"/>
          </a:p>
        </p:txBody>
      </p:sp>
      <p:pic>
        <p:nvPicPr>
          <p:cNvPr id="4" name="Содержимое 3" descr="IMG-c4046c6b38b78004da11326f01addff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Театр на </a:t>
            </a:r>
            <a:r>
              <a:rPr lang="ru-RU" dirty="0" err="1" smtClean="0"/>
              <a:t>фланелеграфе</a:t>
            </a:r>
            <a:endParaRPr lang="ru-RU" dirty="0"/>
          </a:p>
        </p:txBody>
      </p:sp>
      <p:pic>
        <p:nvPicPr>
          <p:cNvPr id="4" name="Содержимое 3" descr="IMG-e7404a0757c789ddb23f4de7a1e783c4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052735"/>
            <a:ext cx="4320480" cy="5760639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1026" name="Picture 2" descr="C:\Users\1\Desktop\вайбер люда\IMG-2cbfb8bc6c5c0aecaab10a637a5a172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079358"/>
            <a:ext cx="7704856" cy="57786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Сказка «Три поросенка»</a:t>
            </a:r>
            <a:endParaRPr lang="ru-RU" dirty="0"/>
          </a:p>
        </p:txBody>
      </p:sp>
      <p:pic>
        <p:nvPicPr>
          <p:cNvPr id="4" name="Содержимое 3" descr="IMG-52fec9ad25c7c3927808b6d51022b0c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Сказка «Три медведя»</a:t>
            </a:r>
            <a:endParaRPr lang="ru-RU" dirty="0"/>
          </a:p>
        </p:txBody>
      </p:sp>
      <p:pic>
        <p:nvPicPr>
          <p:cNvPr id="4" name="Содержимое 3" descr="IMG-875106cde141a28bb66b0825147f579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Руковичковый</a:t>
            </a:r>
            <a:r>
              <a:rPr lang="ru-RU" dirty="0" smtClean="0"/>
              <a:t> театр</a:t>
            </a:r>
            <a:endParaRPr lang="ru-RU" dirty="0"/>
          </a:p>
        </p:txBody>
      </p:sp>
      <p:pic>
        <p:nvPicPr>
          <p:cNvPr id="4" name="Содержимое 3" descr="IMG-a756ef433365fbb1c52c509d0d6e498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5" y="1052736"/>
            <a:ext cx="7740351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4" name="Содержимое 3" descr="IMG-90ce51bcd517d2d70e01a92f888e227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Дымковский театр</a:t>
            </a:r>
            <a:endParaRPr lang="ru-RU" dirty="0"/>
          </a:p>
        </p:txBody>
      </p:sp>
      <p:pic>
        <p:nvPicPr>
          <p:cNvPr id="4" name="Содержимое 3" descr="IMG-fabc88557d40c120359be38dcc8f92e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Дымковская сказка «Упрямые ослики»</a:t>
            </a:r>
            <a:endParaRPr lang="ru-RU" dirty="0"/>
          </a:p>
        </p:txBody>
      </p:sp>
      <p:pic>
        <p:nvPicPr>
          <p:cNvPr id="4" name="Содержимое 3" descr="IMG-9e97f158f74a42d164fb2bd5f977d99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72" y="1054343"/>
            <a:ext cx="7704856" cy="5803657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Дымковская сказка «Маша и медведь»</a:t>
            </a:r>
            <a:endParaRPr lang="ru-RU" dirty="0"/>
          </a:p>
        </p:txBody>
      </p:sp>
      <p:pic>
        <p:nvPicPr>
          <p:cNvPr id="4" name="Содержимое 3" descr="IMG-d1b6d498d387a930509c80b832406e9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72" y="1052736"/>
            <a:ext cx="7704856" cy="579291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44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Старший воспитатель : Миронова Л.Н.</vt:lpstr>
      <vt:lpstr>Настольный театр</vt:lpstr>
      <vt:lpstr>Сказка «Три поросенка»</vt:lpstr>
      <vt:lpstr>Сказка «Три медведя»</vt:lpstr>
      <vt:lpstr>Руковичковый театр</vt:lpstr>
      <vt:lpstr>Пальчиковый театр</vt:lpstr>
      <vt:lpstr>Дымковский театр</vt:lpstr>
      <vt:lpstr>Дымковская сказка «Упрямые ослики»</vt:lpstr>
      <vt:lpstr>Дымковская сказка «Маша и медведь»</vt:lpstr>
      <vt:lpstr>Театр теней</vt:lpstr>
      <vt:lpstr>Театр на фланелеграфе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Учитель-логопед: Овчинникова Л.Н.</dc:title>
  <dc:creator>1</dc:creator>
  <cp:lastModifiedBy>comp1</cp:lastModifiedBy>
  <cp:revision>8</cp:revision>
  <dcterms:created xsi:type="dcterms:W3CDTF">2019-09-23T16:11:56Z</dcterms:created>
  <dcterms:modified xsi:type="dcterms:W3CDTF">2020-09-21T08:34:04Z</dcterms:modified>
</cp:coreProperties>
</file>