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1" r:id="rId1"/>
  </p:sldMasterIdLst>
  <p:sldIdLst>
    <p:sldId id="256" r:id="rId2"/>
    <p:sldId id="257" r:id="rId3"/>
    <p:sldId id="304" r:id="rId4"/>
    <p:sldId id="305" r:id="rId5"/>
    <p:sldId id="303" r:id="rId6"/>
    <p:sldId id="308" r:id="rId7"/>
    <p:sldId id="335" r:id="rId8"/>
    <p:sldId id="258" r:id="rId9"/>
    <p:sldId id="259" r:id="rId10"/>
    <p:sldId id="340" r:id="rId11"/>
    <p:sldId id="341" r:id="rId12"/>
    <p:sldId id="307" r:id="rId13"/>
    <p:sldId id="309" r:id="rId14"/>
    <p:sldId id="260" r:id="rId15"/>
    <p:sldId id="321" r:id="rId16"/>
    <p:sldId id="313" r:id="rId17"/>
    <p:sldId id="311" r:id="rId18"/>
    <p:sldId id="314" r:id="rId19"/>
    <p:sldId id="312" r:id="rId20"/>
    <p:sldId id="315" r:id="rId21"/>
    <p:sldId id="271" r:id="rId22"/>
    <p:sldId id="316" r:id="rId23"/>
    <p:sldId id="262" r:id="rId24"/>
    <p:sldId id="322" r:id="rId25"/>
    <p:sldId id="318" r:id="rId26"/>
    <p:sldId id="317" r:id="rId27"/>
    <p:sldId id="281" r:id="rId28"/>
    <p:sldId id="263" r:id="rId29"/>
    <p:sldId id="323" r:id="rId30"/>
    <p:sldId id="264" r:id="rId31"/>
    <p:sldId id="282" r:id="rId32"/>
    <p:sldId id="324" r:id="rId33"/>
    <p:sldId id="283" r:id="rId34"/>
    <p:sldId id="326" r:id="rId35"/>
    <p:sldId id="338" r:id="rId36"/>
    <p:sldId id="265" r:id="rId37"/>
    <p:sldId id="325" r:id="rId38"/>
    <p:sldId id="266" r:id="rId39"/>
    <p:sldId id="319" r:id="rId40"/>
    <p:sldId id="267" r:id="rId41"/>
    <p:sldId id="320" r:id="rId42"/>
    <p:sldId id="342" r:id="rId43"/>
    <p:sldId id="343" r:id="rId44"/>
    <p:sldId id="268" r:id="rId45"/>
    <p:sldId id="284" r:id="rId46"/>
    <p:sldId id="289" r:id="rId47"/>
    <p:sldId id="337" r:id="rId48"/>
    <p:sldId id="327" r:id="rId49"/>
    <p:sldId id="329" r:id="rId50"/>
    <p:sldId id="274" r:id="rId51"/>
    <p:sldId id="328" r:id="rId52"/>
    <p:sldId id="330" r:id="rId53"/>
    <p:sldId id="333" r:id="rId54"/>
    <p:sldId id="332" r:id="rId55"/>
    <p:sldId id="331" r:id="rId56"/>
    <p:sldId id="334" r:id="rId57"/>
    <p:sldId id="33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8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DE35257-C05F-4EE5-83B9-C718B9B2AC8A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AD88EC8-1C8B-42AD-BCA3-C5F22FF468B9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419778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57-C05F-4EE5-83B9-C718B9B2AC8A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8EC8-1C8B-42AD-BCA3-C5F22FF46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573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57-C05F-4EE5-83B9-C718B9B2AC8A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8EC8-1C8B-42AD-BCA3-C5F22FF46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516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57-C05F-4EE5-83B9-C718B9B2AC8A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8EC8-1C8B-42AD-BCA3-C5F22FF46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629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E35257-C05F-4EE5-83B9-C718B9B2AC8A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D88EC8-1C8B-42AD-BCA3-C5F22FF468B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70247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57-C05F-4EE5-83B9-C718B9B2AC8A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8EC8-1C8B-42AD-BCA3-C5F22FF46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75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57-C05F-4EE5-83B9-C718B9B2AC8A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8EC8-1C8B-42AD-BCA3-C5F22FF46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484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57-C05F-4EE5-83B9-C718B9B2AC8A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8EC8-1C8B-42AD-BCA3-C5F22FF46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6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35257-C05F-4EE5-83B9-C718B9B2AC8A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88EC8-1C8B-42AD-BCA3-C5F22FF46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79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E35257-C05F-4EE5-83B9-C718B9B2AC8A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D88EC8-1C8B-42AD-BCA3-C5F22FF468B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77071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E35257-C05F-4EE5-83B9-C718B9B2AC8A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AD88EC8-1C8B-42AD-BCA3-C5F22FF468B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017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3DE35257-C05F-4EE5-83B9-C718B9B2AC8A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EAD88EC8-1C8B-42AD-BCA3-C5F22FF468B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8996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5.wdp"/><Relationship Id="rId4" Type="http://schemas.openxmlformats.org/officeDocument/2006/relationships/image" Target="../media/image31.png"/><Relationship Id="rId9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1.wdp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6595" y="2356213"/>
            <a:ext cx="6686549" cy="3203666"/>
          </a:xfrm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</a:pPr>
            <a:r>
              <a:rPr lang="ru-RU" sz="165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Министерство образования</a:t>
            </a:r>
            <a:br>
              <a:rPr lang="ru-RU" sz="165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r>
              <a:rPr lang="ru-RU" sz="165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Республики Мордовия</a:t>
            </a:r>
            <a:br>
              <a:rPr lang="ru-RU" sz="165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r>
              <a:rPr lang="ru-RU" sz="165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/>
            </a:r>
            <a:br>
              <a:rPr lang="ru-RU" sz="165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r>
              <a:rPr lang="ru-RU" sz="1650" kern="10" dirty="0" smtClean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/>
            </a:r>
            <a:br>
              <a:rPr lang="ru-RU" sz="1650" kern="10" dirty="0" smtClean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r>
              <a:rPr lang="ru-RU" sz="165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/>
            </a:r>
            <a:br>
              <a:rPr lang="ru-RU" sz="165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r>
              <a:rPr lang="ru-RU" sz="1650" kern="10" dirty="0" smtClean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/>
            </a:r>
            <a:br>
              <a:rPr lang="ru-RU" sz="1650" kern="10" dirty="0" smtClean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r>
              <a:rPr lang="ru-RU" sz="165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/>
            </a:r>
            <a:br>
              <a:rPr lang="ru-RU" sz="165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r>
              <a:rPr lang="ru-RU" sz="165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/>
            </a:r>
            <a:br>
              <a:rPr lang="ru-RU" sz="165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r>
              <a:rPr lang="ru-RU" sz="240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/>
            </a:r>
            <a:br>
              <a:rPr lang="ru-RU" sz="2400" kern="10" dirty="0">
                <a:ln w="9525">
                  <a:noFill/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r>
              <a:rPr lang="ru-RU" sz="27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ПОРТФОЛИО</a:t>
            </a:r>
            <a:r>
              <a:rPr lang="en-US" sz="27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/>
            </a:r>
            <a:br>
              <a:rPr lang="en-US" sz="2700" b="1" kern="10" dirty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r>
              <a:rPr lang="ru-RU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/>
            </a:r>
            <a:br>
              <a:rPr lang="ru-RU" sz="27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Паниной Надежды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Петровны</a:t>
            </a:r>
            <a:b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99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/>
            </a:r>
            <a:br>
              <a:rPr lang="ru-RU" sz="2400" b="1" kern="10" dirty="0">
                <a:ln w="9525">
                  <a:noFill/>
                  <a:round/>
                  <a:headEnd/>
                  <a:tailEnd/>
                </a:ln>
                <a:solidFill>
                  <a:srgbClr val="99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r>
              <a:rPr lang="ru-RU" sz="2025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воспитателя </a:t>
            </a:r>
            <a:r>
              <a:rPr lang="ru-RU" sz="165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65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структурного подразделения «Детский сад №9 комбинированного вида» МБДОУ «Детский сад «Радуга» комбинированного вида»</a:t>
            </a:r>
            <a:br>
              <a:rPr lang="ru-RU" sz="135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Рузаевского муниципального района</a:t>
            </a:r>
            <a:br>
              <a:rPr lang="ru-RU" sz="135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5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65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5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65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65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65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Рузаевка 2022 </a:t>
            </a:r>
            <a:r>
              <a:rPr lang="ru-RU" sz="9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</a:t>
            </a: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475755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1" y="692329"/>
            <a:ext cx="4058497" cy="55882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983" y="692330"/>
            <a:ext cx="4058497" cy="558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54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2" y="729106"/>
            <a:ext cx="4070956" cy="5605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05" y="729106"/>
            <a:ext cx="4070955" cy="56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90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7110" y="260196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r>
              <a:rPr lang="ru-RU" sz="2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50375" y="321076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Интернет- 2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уровень-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837009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7" y="570933"/>
            <a:ext cx="4086614" cy="5779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51" y="570932"/>
            <a:ext cx="4177144" cy="588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05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6133" y="1981350"/>
            <a:ext cx="5807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участия воспитанников в конкурсах, выставках, турнирах, соревнованиях, акциях, фестивалях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33650" y="352792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Интернет- 2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Муниципальный уровень- 1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Республиканский уровень- 2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Российский уровень- 2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Международный уровень-1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23142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842" y="106632"/>
            <a:ext cx="4789415" cy="65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51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06" y="130628"/>
            <a:ext cx="4792065" cy="33879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4" y="3069583"/>
            <a:ext cx="5052950" cy="357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67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46" y="173671"/>
            <a:ext cx="4645766" cy="65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1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3" y="460277"/>
            <a:ext cx="4151472" cy="59603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11" y="460277"/>
            <a:ext cx="4138624" cy="58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3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48" y="1241107"/>
            <a:ext cx="6171407" cy="436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28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5014" y="486888"/>
            <a:ext cx="61039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2400" b="1" kern="0" dirty="0">
                <a:solidFill>
                  <a:srgbClr val="C00000"/>
                </a:solidFill>
                <a:latin typeface="Calibri"/>
                <a:ea typeface="+mj-ea"/>
                <a:cs typeface="+mj-cs"/>
              </a:rPr>
              <a:t>                </a:t>
            </a:r>
            <a:r>
              <a:rPr lang="ru-RU" sz="2400" b="1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Визитная </a:t>
            </a:r>
            <a:r>
              <a:rPr lang="ru-RU" sz="2400" b="1" kern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карточка</a:t>
            </a:r>
            <a:endParaRPr lang="ru-RU" sz="2400" b="1" kern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257175" indent="-257175" defTabSz="685800">
              <a:buFontTx/>
              <a:buAutoNum type="arabicPeriod"/>
              <a:defRPr/>
            </a:pPr>
            <a:r>
              <a:rPr lang="ru-RU" sz="1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Ф.И.О.: </a:t>
            </a:r>
            <a:r>
              <a:rPr lang="ru-RU" sz="16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Панина Надежда Петровна</a:t>
            </a:r>
          </a:p>
          <a:p>
            <a:pPr marL="257175" indent="-257175" defTabSz="685800">
              <a:buFontTx/>
              <a:buAutoNum type="arabicPeriod"/>
              <a:defRPr/>
            </a:pPr>
            <a:r>
              <a:rPr lang="ru-RU" sz="1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Дата рождения : </a:t>
            </a:r>
            <a:r>
              <a:rPr lang="ru-RU" sz="16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26.08.1983 г.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Образование, наименование учебного заведения, год окончания</a:t>
            </a:r>
            <a:r>
              <a:rPr lang="ru-RU" sz="16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высшее, </a:t>
            </a:r>
            <a:r>
              <a:rPr lang="ru-RU" alt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МГПИ им. М. Е. Евсевьева</a:t>
            </a:r>
            <a:r>
              <a:rPr lang="ru-RU" alt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2014 г</a:t>
            </a:r>
            <a:r>
              <a:rPr lang="ru-RU" sz="1600" b="1" kern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ru-RU" alt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Специальность: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«Педагогика и методика дошкольного образования» </a:t>
            </a:r>
            <a:endParaRPr lang="ru-RU" alt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Квалификация :</a:t>
            </a:r>
            <a:r>
              <a:rPr lang="ru-RU" altLang="ru-RU" sz="16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«Организатор – методист дошкольного воспитания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№ 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диплома: 1013240186894 </a:t>
            </a:r>
            <a:endParaRPr lang="ru-RU" alt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выдачи: 07.02.2014г.</a:t>
            </a:r>
            <a:endParaRPr lang="ru-RU" alt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Должность по которой выходит на аттестацию: </a:t>
            </a:r>
            <a:r>
              <a:rPr lang="ru-RU" sz="1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Место работы: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  <a:sym typeface="Times New Roman"/>
              </a:rPr>
              <a:t>С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труктурное подразделение «Детский сад №9 комбинированного вида» МБДОУ «Детский сад «Радуга» комбинированного вида»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6. Общий стаж работы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: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15 лет</a:t>
            </a:r>
            <a:endParaRPr lang="ru-RU" sz="1600" b="1" dirty="0"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7.  Стаж педагогической работы: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8 лет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8.  Стаж работы в данном учреждении: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8 лет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9.  Сведения о предыдущей аттестации: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категория (Приказ №  989  от  29.11. 2017 г),</a:t>
            </a:r>
            <a:endParaRPr lang="ru-RU" sz="1600" b="1" dirty="0"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10.  Наличие учёной степени: </a:t>
            </a:r>
            <a:r>
              <a:rPr lang="ru-RU" sz="1600" b="1" dirty="0">
                <a:latin typeface="Times New Roman" pitchFamily="18" charset="0"/>
                <a:ea typeface="Times New Roman"/>
                <a:cs typeface="Times New Roman" pitchFamily="18" charset="0"/>
                <a:sym typeface="Times New Roman"/>
              </a:rPr>
              <a:t>нет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Times New Roman" pitchFamily="18" charset="0"/>
              <a:ea typeface="Times New Roman"/>
              <a:cs typeface="Times New Roman" pitchFamily="18" charset="0"/>
              <a:sym typeface="Times New Roman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kern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5" r="4131" b="1403"/>
          <a:stretch/>
        </p:blipFill>
        <p:spPr>
          <a:xfrm>
            <a:off x="6578930" y="320633"/>
            <a:ext cx="2453633" cy="326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9523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9" y="635727"/>
            <a:ext cx="3944361" cy="55594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78" y="635726"/>
            <a:ext cx="3928700" cy="555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54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6" y="120979"/>
            <a:ext cx="4816785" cy="34178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55" y="3279846"/>
            <a:ext cx="4859477" cy="343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2" y="914539"/>
            <a:ext cx="7082383" cy="498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48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29096" y="1829939"/>
            <a:ext cx="65908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Выступления </a:t>
            </a:r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b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65366" y="364396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Уровень ДОО - 1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Муниципальный уровень - 2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Республиканский уровень - 1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Российский уровень-1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Международный уровень-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723400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56" y="662729"/>
            <a:ext cx="4132843" cy="56905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91" y="693107"/>
            <a:ext cx="4110781" cy="56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95" y="322630"/>
            <a:ext cx="4149808" cy="29074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9" y="3574976"/>
            <a:ext cx="4297621" cy="2908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62" y="322630"/>
            <a:ext cx="4166056" cy="28599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62" y="3574976"/>
            <a:ext cx="4185731" cy="290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1" y="147700"/>
            <a:ext cx="4465122" cy="6521592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010395" y="3644983"/>
            <a:ext cx="680456" cy="430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95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2" y="670225"/>
            <a:ext cx="3994354" cy="56532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9" y="670225"/>
            <a:ext cx="4276935" cy="57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3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81299" y="2325699"/>
            <a:ext cx="5646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открытых занятий, мастер-классов, мероприятий</a:t>
            </a:r>
            <a:b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29592" y="366177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Уровень ДОО - 3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Муниципальный уровень-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уровень-1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Российский уровень-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Международный уровень-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26215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31" y="141097"/>
            <a:ext cx="4697975" cy="646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75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6894" y="2460418"/>
            <a:ext cx="81227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Обобщение педагогического опыта расположено на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официальном сайте детского сада: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ds9ruz.schoolrm.ru/sveden/employees/19282/24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727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04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7670" y="2046952"/>
            <a:ext cx="82919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</a:t>
            </a:r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активность педагога: </a:t>
            </a:r>
            <a:b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в жюри конкурсов</a:t>
            </a:r>
            <a:b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26624" y="3397586"/>
            <a:ext cx="503216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Председатель (член)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профкома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Руководитель методического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объединения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Российский уровень - 1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Международный уровень-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41997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975" y="260321"/>
            <a:ext cx="4703035" cy="647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2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50" y="558140"/>
            <a:ext cx="4191016" cy="57706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390" y="558140"/>
            <a:ext cx="4191017" cy="577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29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5" y="537994"/>
            <a:ext cx="4056189" cy="55850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01" y="537993"/>
            <a:ext cx="4050941" cy="557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1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641" y="107604"/>
            <a:ext cx="4751623" cy="654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6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75" y="572893"/>
            <a:ext cx="6400541" cy="552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6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61457" y="1975344"/>
            <a:ext cx="5789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Позитивные </a:t>
            </a:r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результаты работы с   воспитанниками:</a:t>
            </a:r>
            <a:b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30681" y="2869307"/>
            <a:ext cx="511232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наличие системы воспитательной работы;</a:t>
            </a:r>
            <a:br>
              <a:rPr lang="ru-RU" sz="1350" dirty="0">
                <a:latin typeface="Times New Roman" pitchFamily="18" charset="0"/>
                <a:cs typeface="Times New Roman" pitchFamily="18" charset="0"/>
              </a:rPr>
            </a:b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br>
              <a:rPr lang="ru-RU" sz="1350" dirty="0">
                <a:latin typeface="Times New Roman" pitchFamily="18" charset="0"/>
                <a:cs typeface="Times New Roman" pitchFamily="18" charset="0"/>
              </a:rPr>
            </a:b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  <a:br>
              <a:rPr lang="ru-RU" sz="1350" dirty="0">
                <a:latin typeface="Times New Roman" pitchFamily="18" charset="0"/>
                <a:cs typeface="Times New Roman" pitchFamily="18" charset="0"/>
              </a:rPr>
            </a:b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  <a:br>
              <a:rPr lang="ru-RU" sz="1350" dirty="0">
                <a:latin typeface="Times New Roman" pitchFamily="18" charset="0"/>
                <a:cs typeface="Times New Roman" pitchFamily="18" charset="0"/>
              </a:rPr>
            </a:b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-отлаженная система взаимодействия с родителями;</a:t>
            </a:r>
            <a:br>
              <a:rPr lang="ru-RU" sz="1350" dirty="0">
                <a:latin typeface="Times New Roman" pitchFamily="18" charset="0"/>
                <a:cs typeface="Times New Roman" pitchFamily="18" charset="0"/>
              </a:rPr>
            </a:b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  <a:br>
              <a:rPr lang="ru-RU" sz="1350" dirty="0">
                <a:latin typeface="Times New Roman" pitchFamily="18" charset="0"/>
                <a:cs typeface="Times New Roman" pitchFamily="18" charset="0"/>
              </a:rPr>
            </a:b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-реализация здоровьесберегающих технологий </a:t>
            </a:r>
            <a:br>
              <a:rPr lang="ru-RU" sz="1350" dirty="0">
                <a:latin typeface="Times New Roman" pitchFamily="18" charset="0"/>
                <a:cs typeface="Times New Roman" pitchFamily="18" charset="0"/>
              </a:rPr>
            </a:b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в воспитательном процессе;</a:t>
            </a:r>
            <a:br>
              <a:rPr lang="ru-RU" sz="1350" dirty="0">
                <a:latin typeface="Times New Roman" pitchFamily="18" charset="0"/>
                <a:cs typeface="Times New Roman" pitchFamily="18" charset="0"/>
              </a:rPr>
            </a:br>
            <a:r>
              <a:rPr lang="ru-RU" sz="1350" dirty="0"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  <a:br>
              <a:rPr lang="ru-RU" sz="1350" dirty="0">
                <a:latin typeface="Times New Roman" pitchFamily="18" charset="0"/>
                <a:cs typeface="Times New Roman" pitchFamily="18" charset="0"/>
              </a:rPr>
            </a:b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409545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1" y="616942"/>
            <a:ext cx="4141888" cy="57030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41" y="616942"/>
            <a:ext cx="4101808" cy="56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78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2075" y="1728965"/>
            <a:ext cx="60920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itchFamily="18" charset="0"/>
              </a:rPr>
              <a:t>Качество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itchFamily="18" charset="0"/>
              </a:rPr>
              <a:t>взаимодействия с родителями:</a:t>
            </a:r>
            <a:b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72096" y="2676263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-систематическое проведение родительских собраний;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 (педагогическое просвещение родителей;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-проведение экскурсий, образовательных путешествий с детьми;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создании развивающей среды группы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434618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5" y="598705"/>
            <a:ext cx="4103689" cy="56504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33" y="598705"/>
            <a:ext cx="4103688" cy="56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96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6461" y="2625518"/>
            <a:ext cx="5462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 инновационной (экспериментальной) деятельности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62419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0823" y="2815557"/>
            <a:ext cx="5798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 детьми </a:t>
            </a:r>
            <a:b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r>
              <a:rPr lang="ru-RU" sz="2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0022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5" y="560831"/>
            <a:ext cx="4128470" cy="5684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84" y="560830"/>
            <a:ext cx="4128470" cy="568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81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2" y="652131"/>
            <a:ext cx="3984561" cy="5486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37" y="659076"/>
            <a:ext cx="3979517" cy="54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0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33" y="287383"/>
            <a:ext cx="4582247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36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427210" y="1681861"/>
            <a:ext cx="6318702" cy="68819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педагога в профессиональных конкурсах</a:t>
            </a:r>
            <a:b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Интернет различных уровней-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Очные  муниципальные конкурсы- 1</a:t>
            </a:r>
            <a:b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Очные республиканские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конкурсы-2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конкурсах- 1</a:t>
            </a:r>
          </a:p>
          <a:p>
            <a:pPr algn="ctr"/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Победы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призовые места в очных республиканских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конкурсах- 1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российских конкурсах - </a:t>
            </a:r>
            <a:b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международных </a:t>
            </a:r>
            <a:b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конкурсах -</a:t>
            </a:r>
            <a:b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60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20" y="116480"/>
            <a:ext cx="4763289" cy="65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64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2" y="332510"/>
            <a:ext cx="4389068" cy="628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8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3463" r="6925" b="4242"/>
          <a:stretch/>
        </p:blipFill>
        <p:spPr>
          <a:xfrm>
            <a:off x="635897" y="353682"/>
            <a:ext cx="4102357" cy="5769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60" y="353682"/>
            <a:ext cx="4142631" cy="576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15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1" y="479958"/>
            <a:ext cx="4159422" cy="5752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75" y="479958"/>
            <a:ext cx="4159422" cy="57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52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480" y="618445"/>
            <a:ext cx="3982247" cy="5674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6" y="618445"/>
            <a:ext cx="3976798" cy="567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5" y="536684"/>
            <a:ext cx="4122218" cy="5858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14" y="536684"/>
            <a:ext cx="4179590" cy="598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1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20982" y="2231676"/>
            <a:ext cx="620782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Награды </a:t>
            </a:r>
            <a: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 поощрения педагога</a:t>
            </a:r>
            <a:br>
              <a:rPr lang="ru-RU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Интернет - 1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Поощрения муниципального уровня - 1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Поощрения республиканского уровня - 1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Поощрения российского уровня - 2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Поощрения международного уровня-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Почетная грамота Министерства образования Российской Федерации-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Почетный работник просвещения-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Заслуженный работник образования РМ-</a:t>
            </a:r>
            <a:br>
              <a:rPr lang="ru-RU" sz="1500" dirty="0">
                <a:latin typeface="Times New Roman" pitchFamily="18" charset="0"/>
                <a:cs typeface="Times New Roman" pitchFamily="18" charset="0"/>
              </a:rPr>
            </a:b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4193170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74" y="198272"/>
            <a:ext cx="4722861" cy="650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96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249382"/>
            <a:ext cx="4195866" cy="29662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7" y="249381"/>
            <a:ext cx="4195865" cy="2966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3417126"/>
            <a:ext cx="4195866" cy="2967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93" y="3417126"/>
            <a:ext cx="4197746" cy="29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45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4" y="488498"/>
            <a:ext cx="4006191" cy="5760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35" y="443966"/>
            <a:ext cx="4150861" cy="584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23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79" y="617937"/>
            <a:ext cx="4067667" cy="57586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3" y="617938"/>
            <a:ext cx="4069448" cy="575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17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8" y="450502"/>
            <a:ext cx="4101147" cy="57748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424" y="450501"/>
            <a:ext cx="4092322" cy="577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99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53" y="933251"/>
            <a:ext cx="6861972" cy="478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84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145" y="237814"/>
            <a:ext cx="4472395" cy="63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6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8" y="600891"/>
            <a:ext cx="4114990" cy="5665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90" y="600891"/>
            <a:ext cx="4114989" cy="566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8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869" y="194732"/>
            <a:ext cx="4705134" cy="64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5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6744" y="507587"/>
            <a:ext cx="4171560" cy="5729679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 flipH="1" flipV="1">
            <a:off x="5156061" y="4096688"/>
            <a:ext cx="60266" cy="690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222742" y="3978677"/>
            <a:ext cx="62345" cy="1870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32"/>
          <a:stretch/>
        </p:blipFill>
        <p:spPr bwMode="auto">
          <a:xfrm>
            <a:off x="554871" y="507587"/>
            <a:ext cx="4124007" cy="5726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253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427511"/>
            <a:ext cx="8352605" cy="587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3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808</TotalTime>
  <Words>277</Words>
  <Application>Microsoft Office PowerPoint</Application>
  <PresentationFormat>Экран (4:3)</PresentationFormat>
  <Paragraphs>37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1" baseType="lpstr">
      <vt:lpstr>Calibri</vt:lpstr>
      <vt:lpstr>Franklin Gothic Book</vt:lpstr>
      <vt:lpstr>Times New Roman</vt:lpstr>
      <vt:lpstr>Crop</vt:lpstr>
      <vt:lpstr>Министерство образования Республики Мордовия        ПОРТФОЛИО  Паниной Надежды Петровны  воспитателя  структурного подразделения «Детский сад №9 комбинированного вида» МБДОУ «Детский сад «Радуга» комбинированного вида»  Рузаевского муниципального района    Рузаевка 2022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yyyyyyee</dc:creator>
  <cp:lastModifiedBy>Пользователь</cp:lastModifiedBy>
  <cp:revision>95</cp:revision>
  <dcterms:created xsi:type="dcterms:W3CDTF">2017-09-10T04:12:55Z</dcterms:created>
  <dcterms:modified xsi:type="dcterms:W3CDTF">2022-02-27T15:21:36Z</dcterms:modified>
</cp:coreProperties>
</file>