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25"/>
  </p:notesMasterIdLst>
  <p:sldIdLst>
    <p:sldId id="256" r:id="rId2"/>
    <p:sldId id="320" r:id="rId3"/>
    <p:sldId id="257" r:id="rId4"/>
    <p:sldId id="314" r:id="rId5"/>
    <p:sldId id="285" r:id="rId6"/>
    <p:sldId id="357" r:id="rId7"/>
    <p:sldId id="342" r:id="rId8"/>
    <p:sldId id="358" r:id="rId9"/>
    <p:sldId id="344" r:id="rId10"/>
    <p:sldId id="294" r:id="rId11"/>
    <p:sldId id="328" r:id="rId12"/>
    <p:sldId id="281" r:id="rId13"/>
    <p:sldId id="354" r:id="rId14"/>
    <p:sldId id="267" r:id="rId15"/>
    <p:sldId id="322" r:id="rId16"/>
    <p:sldId id="268" r:id="rId17"/>
    <p:sldId id="360" r:id="rId18"/>
    <p:sldId id="326" r:id="rId19"/>
    <p:sldId id="327" r:id="rId20"/>
    <p:sldId id="345" r:id="rId21"/>
    <p:sldId id="347" r:id="rId22"/>
    <p:sldId id="348" r:id="rId23"/>
    <p:sldId id="350" r:id="rId24"/>
  </p:sldIdLst>
  <p:sldSz cx="9144000" cy="6858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FFCC"/>
    <a:srgbClr val="FF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405" autoAdjust="0"/>
    <p:restoredTop sz="94717" autoAdjust="0"/>
  </p:normalViewPr>
  <p:slideViewPr>
    <p:cSldViewPr>
      <p:cViewPr>
        <p:scale>
          <a:sx n="59" d="100"/>
          <a:sy n="59" d="100"/>
        </p:scale>
        <p:origin x="-1650" y="-3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004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E9CACB-E4E0-403D-A465-F09B911B1575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975" y="4759325"/>
            <a:ext cx="5510213" cy="4510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2075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B38FD9-C764-4BB8-9218-74248E17211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B38FD9-C764-4BB8-9218-74248E17211A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B38FD9-C764-4BB8-9218-74248E17211A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02948CB-3339-4F38-8DF9-58628F4E9EC6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ds46sar.schoolrm.ru/sveden/employees/11164/185953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285784" y="1214422"/>
            <a:ext cx="7851648" cy="100013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cap="all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200" cap="all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2200" cap="all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Министерство образования </a:t>
            </a:r>
            <a:r>
              <a:rPr lang="ru-RU" sz="2200" cap="all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рм</a:t>
            </a:r>
            <a:r>
              <a:rPr lang="ru-RU" sz="2200" cap="all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200" cap="all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cap="all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cap="all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4800" cap="all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Портфолио</a:t>
            </a:r>
            <a:r>
              <a:rPr lang="ru-RU" sz="4800" cap="all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br>
              <a:rPr lang="ru-RU" sz="4800" cap="all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</a:br>
            <a:endParaRPr lang="ru-RU" sz="4800" cap="all" dirty="0">
              <a:solidFill>
                <a:schemeClr val="accent3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1785926"/>
            <a:ext cx="6178438" cy="4883434"/>
          </a:xfrm>
        </p:spPr>
        <p:txBody>
          <a:bodyPr>
            <a:normAutofit/>
          </a:bodyPr>
          <a:lstStyle/>
          <a:p>
            <a:pPr algn="ctr"/>
            <a:r>
              <a:rPr lang="ru-RU" cap="all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Васиной Елены Викторовны</a:t>
            </a:r>
          </a:p>
          <a:p>
            <a:pPr algn="ctr"/>
            <a:r>
              <a:rPr lang="ru-RU" sz="1800" cap="all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воспитателя мадоу</a:t>
            </a:r>
          </a:p>
          <a:p>
            <a:pPr algn="ctr"/>
            <a:r>
              <a:rPr lang="ru-RU" sz="1800" cap="all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«центр развития ребенка – детский сад № 46»</a:t>
            </a:r>
          </a:p>
          <a:p>
            <a:pPr algn="l"/>
            <a:endParaRPr lang="ru-RU" sz="1800" cap="all" dirty="0" smtClean="0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ru-RU" sz="1800" cap="all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Дата рождения: 13.09.1977 </a:t>
            </a:r>
            <a:r>
              <a:rPr lang="ru-RU" sz="1400" cap="all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г.</a:t>
            </a:r>
            <a:endParaRPr lang="ru-RU" sz="1400" dirty="0" smtClean="0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ru-RU" sz="1800" cap="all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Профессиональное образование: </a:t>
            </a:r>
            <a:r>
              <a:rPr lang="ru-RU" sz="1800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Высшее, </a:t>
            </a:r>
            <a:r>
              <a:rPr lang="ru-RU" altLang="ru-RU" sz="1800" kern="0" dirty="0" smtClean="0">
                <a:solidFill>
                  <a:srgbClr val="FFFF99"/>
                </a:solidFill>
                <a:latin typeface="Times New Roman" pitchFamily="18" charset="0"/>
                <a:cs typeface="Arial"/>
              </a:rPr>
              <a:t>«МГПИ им. М.Е. </a:t>
            </a:r>
            <a:r>
              <a:rPr lang="ru-RU" altLang="ru-RU" sz="1800" kern="0" dirty="0" err="1" smtClean="0">
                <a:solidFill>
                  <a:srgbClr val="FFFF99"/>
                </a:solidFill>
                <a:latin typeface="Times New Roman" pitchFamily="18" charset="0"/>
                <a:cs typeface="Arial"/>
              </a:rPr>
              <a:t>Евсевьева</a:t>
            </a:r>
            <a:r>
              <a:rPr lang="ru-RU" altLang="ru-RU" sz="1800" kern="0" dirty="0" smtClean="0">
                <a:solidFill>
                  <a:srgbClr val="FFFF99"/>
                </a:solidFill>
                <a:latin typeface="Times New Roman" pitchFamily="18" charset="0"/>
                <a:cs typeface="Arial"/>
              </a:rPr>
              <a:t>»</a:t>
            </a:r>
            <a:r>
              <a:rPr lang="ru-RU" altLang="ru-RU" sz="1800" kern="0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ru-RU" sz="1800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 присуждена квалификация «Учитель начальных классов», по специальности «Педагогика и методика начального образования» </a:t>
            </a:r>
          </a:p>
          <a:p>
            <a:pPr algn="l"/>
            <a:r>
              <a:rPr lang="ru-RU" sz="1800" cap="all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Диплом: </a:t>
            </a:r>
            <a:r>
              <a:rPr lang="ru-RU" sz="1800" cap="all" dirty="0" err="1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двс</a:t>
            </a:r>
            <a:r>
              <a:rPr lang="ru-RU" sz="1800" cap="all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 № 0412840, </a:t>
            </a:r>
            <a:r>
              <a:rPr lang="ru-RU" sz="1800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10.01.2002 г.</a:t>
            </a:r>
          </a:p>
          <a:p>
            <a:pPr algn="l"/>
            <a:r>
              <a:rPr lang="ru-RU" sz="1800" cap="all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Стаж педагогической работы</a:t>
            </a:r>
            <a:r>
              <a:rPr lang="ru-RU" sz="1800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: 23 года</a:t>
            </a:r>
          </a:p>
          <a:p>
            <a:pPr algn="l"/>
            <a:r>
              <a:rPr lang="ru-RU" sz="1800" cap="all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Общий трудовой стаж : 23 </a:t>
            </a:r>
            <a:r>
              <a:rPr lang="ru-RU" sz="1800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года</a:t>
            </a:r>
            <a:endParaRPr lang="ru-RU" sz="1800" cap="all" dirty="0" smtClean="0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ru-RU" sz="1800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НАЛИЧИЕ КВАЛИФИКАЦИОННОЙ КАТЕГОРИИ: высшая квалификационная категория</a:t>
            </a:r>
          </a:p>
          <a:p>
            <a:pPr algn="l"/>
            <a:r>
              <a:rPr lang="ru-RU" sz="1800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ДАТА ПОСЛЕДНЕЙ АТТЕСТАЦИИ: 16.12. 2015 г.</a:t>
            </a:r>
          </a:p>
        </p:txBody>
      </p:sp>
      <p:pic>
        <p:nvPicPr>
          <p:cNvPr id="6" name="Рисунок 5" descr="васина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86512" y="285728"/>
            <a:ext cx="2857488" cy="4214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6099"/>
            <a:ext cx="4643438" cy="63861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Диплом воспит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66926" y="214290"/>
            <a:ext cx="4577074" cy="6357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21429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cap="all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5.  Наличие авторских программ, методических пособий</a:t>
            </a:r>
            <a:r>
              <a:rPr lang="ru-RU" b="1" cap="all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endParaRPr lang="ru-RU" dirty="0"/>
          </a:p>
        </p:txBody>
      </p:sp>
      <p:pic>
        <p:nvPicPr>
          <p:cNvPr id="5" name="Рисунок 4" descr="Титульник доп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91597"/>
            <a:ext cx="4480956" cy="61520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500042"/>
            <a:ext cx="4343463" cy="61436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285784" y="0"/>
            <a:ext cx="94297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cap="all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6.  Выступления на заседаниях методических советов, научно-практических конференциях, педагогических чтениях, семинарах,  секциях, форумах, радиопередачах (</a:t>
            </a:r>
            <a:r>
              <a:rPr lang="ru-RU" sz="2000" b="1" cap="all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очно</a:t>
            </a:r>
            <a:r>
              <a:rPr lang="ru-RU" sz="2000" b="1" cap="all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).</a:t>
            </a:r>
            <a:endParaRPr lang="ru-RU" sz="2000" dirty="0"/>
          </a:p>
        </p:txBody>
      </p:sp>
      <p:pic>
        <p:nvPicPr>
          <p:cNvPr id="6" name="Рисунок 5" descr="Пед совет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86314" y="1267475"/>
            <a:ext cx="4071934" cy="5590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Выступление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1267475"/>
            <a:ext cx="4071934" cy="5590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Метод2\Desktop\АТТЕСТАЦИЯ\Аттестация 2020-2021\Васина Е.В\Сканы\Выступл програмка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5728"/>
            <a:ext cx="4630848" cy="6357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Справка выступления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0562" y="285728"/>
            <a:ext cx="4500561" cy="6357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928670"/>
          </a:xfrm>
        </p:spPr>
        <p:txBody>
          <a:bodyPr>
            <a:noAutofit/>
          </a:bodyPr>
          <a:lstStyle/>
          <a:p>
            <a:pPr algn="ctr"/>
            <a:r>
              <a:rPr lang="ru-RU" sz="2400" b="1" cap="all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7.</a:t>
            </a:r>
            <a:r>
              <a:rPr lang="ru-RU" sz="2400" b="1" i="1" cap="all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sz="2400" b="1" cap="all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проведение открытых занятий, мастер-классов, мероприятий</a:t>
            </a:r>
            <a:endParaRPr lang="ru-RU" sz="2400" b="1" dirty="0"/>
          </a:p>
        </p:txBody>
      </p:sp>
      <p:pic>
        <p:nvPicPr>
          <p:cNvPr id="3" name="Рисунок 2" descr="Откр занятия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57422" y="875110"/>
            <a:ext cx="4357718" cy="59828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71472" y="357166"/>
            <a:ext cx="79296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8.</a:t>
            </a:r>
            <a:r>
              <a:rPr lang="ru-RU" sz="2400" b="1" i="1" cap="all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sz="2400" b="1" cap="all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экспертная деятельность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7158" y="214290"/>
            <a:ext cx="82868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ru-RU" b="1" cap="all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9. общественно-педагогическая активность педагога: </a:t>
            </a:r>
          </a:p>
          <a:p>
            <a:pPr marL="342900" indent="-342900" algn="ctr"/>
            <a:r>
              <a:rPr lang="ru-RU" b="1" cap="all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Участие в комиссиях, </a:t>
            </a:r>
          </a:p>
          <a:p>
            <a:pPr marL="342900" indent="-342900" algn="ctr"/>
            <a:r>
              <a:rPr lang="ru-RU" b="1" cap="all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педагогических сообществах, в жюри конкурсов</a:t>
            </a:r>
            <a:endParaRPr lang="ru-RU" dirty="0"/>
          </a:p>
        </p:txBody>
      </p:sp>
      <p:pic>
        <p:nvPicPr>
          <p:cNvPr id="5" name="Рисунок 4" descr="Протокол 1 профсоюз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1169350"/>
            <a:ext cx="4143404" cy="5688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Справка профсоюз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4876" y="1169350"/>
            <a:ext cx="4143404" cy="5688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Жюри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851643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4" name="Picture 2" descr="https://ds46sar.schoolrm.ru/upload/resize_cache/iblock/5c3/5c3f73990b5a834e7d52568bf2ad27dd/1024_1024_0/risunok_19_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1999" y="0"/>
            <a:ext cx="457200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00034" y="214290"/>
            <a:ext cx="8286808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ru-RU" sz="2000" b="1" cap="all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10. Позитивные результаты работы с воспитанниками  </a:t>
            </a:r>
          </a:p>
          <a:p>
            <a:pPr marL="342900" indent="-342900" algn="ctr"/>
            <a:endParaRPr lang="ru-RU" dirty="0"/>
          </a:p>
        </p:txBody>
      </p:sp>
      <p:pic>
        <p:nvPicPr>
          <p:cNvPr id="3" name="Рисунок 2" descr="Работа с воспит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785794"/>
            <a:ext cx="4422772" cy="6072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Работа с воспит 1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7" y="785794"/>
            <a:ext cx="4422773" cy="6072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абота с воспит 2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74442" y="0"/>
            <a:ext cx="499511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етод2\Desktop\АТТЕСТАЦИЯ\Аттестация 2020-2021\Васина Е.В\Сканы\Отчет плагиат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70" y="214290"/>
            <a:ext cx="4838977" cy="6643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28662" y="214290"/>
            <a:ext cx="77153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ru-RU" sz="2400" b="1" cap="all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11. Качество взаимодействия с родителями </a:t>
            </a:r>
          </a:p>
        </p:txBody>
      </p:sp>
      <p:pic>
        <p:nvPicPr>
          <p:cNvPr id="3" name="Рисунок 2" descr="Работа с родит 1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1071270"/>
            <a:ext cx="4214842" cy="57867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Работа с родителями 2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071270"/>
            <a:ext cx="4214842" cy="57867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28662" y="214290"/>
            <a:ext cx="77153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ru-RU" sz="2400" b="1" cap="all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12. Работа с детьми из социально-неблагополучных семей </a:t>
            </a:r>
          </a:p>
        </p:txBody>
      </p:sp>
      <p:pic>
        <p:nvPicPr>
          <p:cNvPr id="3" name="Рисунок 2" descr="Справка неблагоп семьи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28860" y="973466"/>
            <a:ext cx="4286079" cy="58845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28662" y="0"/>
            <a:ext cx="77153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ru-RU" sz="2400" b="1" cap="all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13.  Участие педагога в профессиональных конкурсах </a:t>
            </a:r>
          </a:p>
        </p:txBody>
      </p:sp>
      <p:pic>
        <p:nvPicPr>
          <p:cNvPr id="44034" name="Picture 2" descr="C:\Users\Метод2\Desktop\АТТЕСТАЦИЯ\Аттестация 2020-2021\Васина Е.В\ы1 (2)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6218"/>
            <a:ext cx="4429124" cy="60917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https://upload2.schoolrm.ru/resize_cache/703148/c3bed4c46e3bebf9034448fed65e7b8e/iblock/42b/42b58fb589d6edbbf3cc0e906a49ec5e/cde1b7ea108d4efcbc7753d9c0e3f59f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785794"/>
            <a:ext cx="4287309" cy="6072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28662" y="214290"/>
            <a:ext cx="77153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ru-RU" sz="2400" b="1" cap="all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14.  Награды и поощрения </a:t>
            </a:r>
          </a:p>
        </p:txBody>
      </p:sp>
      <p:pic>
        <p:nvPicPr>
          <p:cNvPr id="4" name="Рисунок 3" descr="Васина благодарность готовое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16102"/>
            <a:ext cx="4538269" cy="62418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Метод2\Desktop\АТТЕСТАЦИЯ\Аттестация 2020-2021\Васина Е.В\Сканы\Благодарств письмо Совушка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5" y="616276"/>
            <a:ext cx="4546188" cy="62417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791478"/>
          </a:xfrm>
        </p:spPr>
        <p:txBody>
          <a:bodyPr>
            <a:noAutofit/>
          </a:bodyPr>
          <a:lstStyle/>
          <a:p>
            <a:pPr algn="ctr"/>
            <a:r>
              <a:rPr lang="ru-RU" sz="2400" b="1" cap="all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1. Участие в инновационной (экспериментальной деятельности)</a:t>
            </a:r>
            <a:endParaRPr lang="ru-RU" sz="2400" b="1" cap="all" dirty="0">
              <a:solidFill>
                <a:schemeClr val="accent3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Содержимое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720" y="1071546"/>
            <a:ext cx="4143403" cy="5572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Приказ инновац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053117"/>
            <a:ext cx="4071966" cy="55905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правка инновац общая.jpeg">
            <a:hlinkClick r:id="rId2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85728"/>
            <a:ext cx="4578871" cy="6286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Справка инновац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1999" y="295183"/>
            <a:ext cx="4572001" cy="62770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2285984" y="600076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hlinkClick r:id="rId2"/>
              </a:rPr>
              <a:t>https://ds46sar.schoolrm.ru/sveden/employees/11164/185953/</a:t>
            </a:r>
            <a:endParaRPr lang="ru-RU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357422" y="285728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cap="all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2. Наставничество</a:t>
            </a:r>
            <a:endParaRPr lang="ru-RU" sz="2800" dirty="0"/>
          </a:p>
        </p:txBody>
      </p:sp>
      <p:pic>
        <p:nvPicPr>
          <p:cNvPr id="2050" name="Picture 2" descr="C:\Users\Метод2\Desktop\АТТЕСТАЦИЯ\Аттестация 2020-2021\Васина Е.В\Сканы\О наставничестве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687713"/>
            <a:ext cx="4494157" cy="61702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Справка о наставнич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28603"/>
            <a:ext cx="4585039" cy="6294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Справка о наставнич 1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428603"/>
            <a:ext cx="4572000" cy="62770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43108" y="214290"/>
            <a:ext cx="56473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cap="all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3. Наличие публикаций</a:t>
            </a:r>
            <a:endParaRPr lang="ru-RU" sz="3200" dirty="0"/>
          </a:p>
        </p:txBody>
      </p:sp>
      <p:pic>
        <p:nvPicPr>
          <p:cNvPr id="3" name="Рисунок 2" descr="IMG_68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2285992"/>
            <a:ext cx="4589961" cy="4572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IMG_68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714356"/>
            <a:ext cx="4572000" cy="16642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_685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4876" y="825595"/>
            <a:ext cx="4180797" cy="60324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сПРАВКА О ПУБЛИКАЦИИ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85728"/>
            <a:ext cx="4630903" cy="6357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МААМ публикаци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21426" y="285728"/>
            <a:ext cx="4499532" cy="6357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93114" y="214290"/>
            <a:ext cx="8850884" cy="52629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cap="all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4. Результаты участия воспитанников  в :</a:t>
            </a:r>
          </a:p>
          <a:p>
            <a:pPr algn="ctr">
              <a:buFontTx/>
              <a:buChar char="-"/>
            </a:pPr>
            <a:r>
              <a:rPr lang="ru-RU" sz="2800" b="1" cap="all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конкурсах;</a:t>
            </a:r>
          </a:p>
          <a:p>
            <a:pPr algn="ctr">
              <a:buFontTx/>
              <a:buChar char="-"/>
            </a:pPr>
            <a:r>
              <a:rPr lang="ru-RU" sz="2800" b="1" cap="all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выставках;</a:t>
            </a:r>
          </a:p>
          <a:p>
            <a:pPr algn="ctr">
              <a:buFontTx/>
              <a:buChar char="-"/>
            </a:pPr>
            <a:r>
              <a:rPr lang="ru-RU" sz="2800" b="1" cap="all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турнирах;</a:t>
            </a:r>
          </a:p>
          <a:p>
            <a:pPr algn="ctr">
              <a:buFontTx/>
              <a:buChar char="-"/>
            </a:pPr>
            <a:r>
              <a:rPr lang="ru-RU" sz="2800" b="1" cap="all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соревнованиях;</a:t>
            </a:r>
          </a:p>
          <a:p>
            <a:pPr algn="ctr">
              <a:buFontTx/>
              <a:buChar char="-"/>
            </a:pPr>
            <a:r>
              <a:rPr lang="ru-RU" sz="2800" b="1" cap="all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акциях;</a:t>
            </a:r>
          </a:p>
          <a:p>
            <a:pPr algn="ctr">
              <a:buFontTx/>
              <a:buChar char="-"/>
            </a:pPr>
            <a:r>
              <a:rPr lang="ru-RU" sz="2800" b="1" cap="all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фестивалях.</a:t>
            </a:r>
          </a:p>
          <a:p>
            <a:pPr algn="ctr">
              <a:buFontTx/>
              <a:buChar char="-"/>
            </a:pPr>
            <a:endParaRPr lang="ru-RU" sz="2800" b="1" cap="all" dirty="0" smtClean="0">
              <a:solidFill>
                <a:schemeClr val="accent3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FontTx/>
              <a:buChar char="-"/>
            </a:pPr>
            <a:endParaRPr lang="ru-RU" sz="2800" b="1" cap="all" dirty="0" smtClean="0">
              <a:solidFill>
                <a:schemeClr val="accent3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800" b="1" cap="all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МУНИЦИПАЛЬНЫЙ УРОВЕНЬ – 1</a:t>
            </a:r>
          </a:p>
          <a:p>
            <a:pPr algn="ctr"/>
            <a:r>
              <a:rPr lang="ru-RU" sz="2800" b="1" cap="all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РОССИЙСКИЙ УРОВЕНЬ - 1</a:t>
            </a:r>
          </a:p>
          <a:p>
            <a:pPr algn="ctr"/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Стандартная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3225</TotalTime>
  <Words>231</Words>
  <Application>Microsoft Office PowerPoint</Application>
  <PresentationFormat>Экран (4:3)</PresentationFormat>
  <Paragraphs>41</Paragraphs>
  <Slides>23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Поток</vt:lpstr>
      <vt:lpstr> Министерство образования рм  Портфолио  </vt:lpstr>
      <vt:lpstr>Слайд 2</vt:lpstr>
      <vt:lpstr>1. Участие в инновационной (экспериментальной деятельности)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7.  проведение открытых занятий, мастер-классов, мероприятий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портфолио</dc:title>
  <dc:creator>Алексей</dc:creator>
  <cp:lastModifiedBy>Метод2</cp:lastModifiedBy>
  <cp:revision>273</cp:revision>
  <dcterms:created xsi:type="dcterms:W3CDTF">2014-01-05T07:53:48Z</dcterms:created>
  <dcterms:modified xsi:type="dcterms:W3CDTF">2020-11-18T11:01:49Z</dcterms:modified>
</cp:coreProperties>
</file>